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colors3.xml" ContentType="application/vnd.openxmlformats-officedocument.drawingml.diagramColors+xml"/>
  <Override PartName="/ppt/diagrams/drawing3.xml" ContentType="application/vnd.ms-office.drawingml.diagramDrawing+xml"/>
  <Override PartName="/ppt/diagrams/quickStyle3.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186" r:id="rId3"/>
    <p:sldId id="2258" r:id="rId4"/>
    <p:sldId id="277" r:id="rId5"/>
    <p:sldId id="2238" r:id="rId6"/>
    <p:sldId id="2255" r:id="rId7"/>
    <p:sldId id="2249" r:id="rId8"/>
    <p:sldId id="2256" r:id="rId9"/>
    <p:sldId id="2253" r:id="rId10"/>
    <p:sldId id="2254" r:id="rId11"/>
    <p:sldId id="2262" r:id="rId12"/>
    <p:sldId id="2257" r:id="rId13"/>
    <p:sldId id="2263" r:id="rId14"/>
    <p:sldId id="2264" r:id="rId15"/>
    <p:sldId id="2251" r:id="rId16"/>
    <p:sldId id="282" r:id="rId17"/>
    <p:sldId id="283" r:id="rId18"/>
    <p:sldId id="284" r:id="rId19"/>
    <p:sldId id="2261" r:id="rId20"/>
    <p:sldId id="285" r:id="rId21"/>
    <p:sldId id="286" r:id="rId22"/>
    <p:sldId id="2259" r:id="rId2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enny Marcela Elizalde Rodriguez" initials="YMER" lastIdx="1" clrIdx="0">
    <p:extLst>
      <p:ext uri="{19B8F6BF-5375-455C-9EA6-DF929625EA0E}">
        <p15:presenceInfo xmlns:p15="http://schemas.microsoft.com/office/powerpoint/2012/main" userId="S::yelizalde@ins.gov.co::a0ac6bfe-0e92-4c57-84d7-903cf580e7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D488"/>
    <a:srgbClr val="FED3A0"/>
    <a:srgbClr val="F9CFC7"/>
    <a:srgbClr val="1FC346"/>
    <a:srgbClr val="DAFDC7"/>
    <a:srgbClr val="DEFCD4"/>
    <a:srgbClr val="FFFBF7"/>
    <a:srgbClr val="FF5050"/>
    <a:srgbClr val="6666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A2C7E1-8F1C-446D-A1F4-A19B32909AD5}" v="23" dt="2020-10-16T15:36:07.39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84025" autoAdjust="0"/>
  </p:normalViewPr>
  <p:slideViewPr>
    <p:cSldViewPr snapToGrid="0">
      <p:cViewPr varScale="1">
        <p:scale>
          <a:sx n="72" d="100"/>
          <a:sy n="72" d="100"/>
        </p:scale>
        <p:origin x="103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7DA9A6-5123-4D12-B0D1-E7284D4FE500}" type="doc">
      <dgm:prSet loTypeId="urn:microsoft.com/office/officeart/2005/8/layout/hProcess9" loCatId="process" qsTypeId="urn:microsoft.com/office/officeart/2005/8/quickstyle/simple5" qsCatId="simple" csTypeId="urn:microsoft.com/office/officeart/2005/8/colors/accent5_2" csCatId="accent5" phldr="1"/>
      <dgm:spPr/>
    </dgm:pt>
    <dgm:pt modelId="{A5408FC1-7699-4B61-89AE-E711EF0C1CD3}">
      <dgm:prSet phldrT="[Texto]"/>
      <dgm:spPr/>
      <dgm:t>
        <a:bodyPr/>
        <a:lstStyle/>
        <a:p>
          <a:r>
            <a:rPr lang="en-US" dirty="0"/>
            <a:t>Detectar e interrumpir transmisión todos tipos de virus polio</a:t>
          </a:r>
          <a:endParaRPr lang="es-CO" dirty="0"/>
        </a:p>
      </dgm:t>
    </dgm:pt>
    <dgm:pt modelId="{45C0E566-74AF-438A-BED0-2E1EF26A82DC}" type="parTrans" cxnId="{565D96CD-2594-434E-A61C-1F85144B0529}">
      <dgm:prSet/>
      <dgm:spPr/>
      <dgm:t>
        <a:bodyPr/>
        <a:lstStyle/>
        <a:p>
          <a:endParaRPr lang="es-CO"/>
        </a:p>
      </dgm:t>
    </dgm:pt>
    <dgm:pt modelId="{E2D805F2-AD92-4AD8-B126-1C9AAE83FC6E}" type="sibTrans" cxnId="{565D96CD-2594-434E-A61C-1F85144B0529}">
      <dgm:prSet/>
      <dgm:spPr/>
      <dgm:t>
        <a:bodyPr/>
        <a:lstStyle/>
        <a:p>
          <a:endParaRPr lang="es-CO"/>
        </a:p>
      </dgm:t>
    </dgm:pt>
    <dgm:pt modelId="{16D90ECA-A2E1-48E1-9A39-2BCEB010E6FE}">
      <dgm:prSet phldrT="[Texto]"/>
      <dgm:spPr/>
      <dgm:t>
        <a:bodyPr/>
        <a:lstStyle/>
        <a:p>
          <a:r>
            <a:rPr lang="en-US" dirty="0"/>
            <a:t>Fortalecer los programas de inmunización y retiro de la vacuna oral de polio</a:t>
          </a:r>
          <a:endParaRPr lang="es-CO" dirty="0"/>
        </a:p>
      </dgm:t>
    </dgm:pt>
    <dgm:pt modelId="{4E238733-2836-491E-B57E-F074299D2988}" type="parTrans" cxnId="{8D2F0CA1-44B0-4E7F-A813-1BCA5A2B0142}">
      <dgm:prSet/>
      <dgm:spPr/>
      <dgm:t>
        <a:bodyPr/>
        <a:lstStyle/>
        <a:p>
          <a:endParaRPr lang="es-CO"/>
        </a:p>
      </dgm:t>
    </dgm:pt>
    <dgm:pt modelId="{B21FD05C-E2EF-4934-AF0F-32D549503B87}" type="sibTrans" cxnId="{8D2F0CA1-44B0-4E7F-A813-1BCA5A2B0142}">
      <dgm:prSet/>
      <dgm:spPr/>
      <dgm:t>
        <a:bodyPr/>
        <a:lstStyle/>
        <a:p>
          <a:endParaRPr lang="es-CO"/>
        </a:p>
      </dgm:t>
    </dgm:pt>
    <dgm:pt modelId="{05469824-FC06-4532-9296-8EDF114CC113}">
      <dgm:prSet phldrT="[Texto]"/>
      <dgm:spPr/>
      <dgm:t>
        <a:bodyPr/>
        <a:lstStyle/>
        <a:p>
          <a:r>
            <a:rPr lang="en-US" dirty="0"/>
            <a:t>Certificación de contención virus por laboratorio</a:t>
          </a:r>
          <a:endParaRPr lang="es-CO" dirty="0"/>
        </a:p>
      </dgm:t>
    </dgm:pt>
    <dgm:pt modelId="{AA2A837B-2388-421E-9366-979CACB61E32}" type="parTrans" cxnId="{76E70034-D66C-4D40-A39B-B5D385F1B745}">
      <dgm:prSet/>
      <dgm:spPr/>
      <dgm:t>
        <a:bodyPr/>
        <a:lstStyle/>
        <a:p>
          <a:endParaRPr lang="es-CO"/>
        </a:p>
      </dgm:t>
    </dgm:pt>
    <dgm:pt modelId="{1138FC61-686C-4FE6-9747-2E2E0F20A879}" type="sibTrans" cxnId="{76E70034-D66C-4D40-A39B-B5D385F1B745}">
      <dgm:prSet/>
      <dgm:spPr/>
      <dgm:t>
        <a:bodyPr/>
        <a:lstStyle/>
        <a:p>
          <a:endParaRPr lang="es-CO"/>
        </a:p>
      </dgm:t>
    </dgm:pt>
    <dgm:pt modelId="{D4C68849-71D4-46FB-B115-F0D0D4D114E3}">
      <dgm:prSet phldrT="[Texto]"/>
      <dgm:spPr/>
      <dgm:t>
        <a:bodyPr/>
        <a:lstStyle/>
        <a:p>
          <a:r>
            <a:rPr lang="en-US" dirty="0"/>
            <a:t>Legado de polio </a:t>
          </a:r>
        </a:p>
        <a:p>
          <a:r>
            <a:rPr lang="en-US" dirty="0"/>
            <a:t>(Lecciones aprendidas)</a:t>
          </a:r>
          <a:endParaRPr lang="es-CO" dirty="0"/>
        </a:p>
      </dgm:t>
    </dgm:pt>
    <dgm:pt modelId="{C21C0BCB-0340-4390-9889-3B6F2DC74BC6}" type="parTrans" cxnId="{9839304E-9E03-4EF0-8370-D72C8ED8B875}">
      <dgm:prSet/>
      <dgm:spPr/>
      <dgm:t>
        <a:bodyPr/>
        <a:lstStyle/>
        <a:p>
          <a:endParaRPr lang="es-CO"/>
        </a:p>
      </dgm:t>
    </dgm:pt>
    <dgm:pt modelId="{F60B4585-1642-4CD7-A1AD-49D605369D6D}" type="sibTrans" cxnId="{9839304E-9E03-4EF0-8370-D72C8ED8B875}">
      <dgm:prSet/>
      <dgm:spPr/>
      <dgm:t>
        <a:bodyPr/>
        <a:lstStyle/>
        <a:p>
          <a:endParaRPr lang="es-CO"/>
        </a:p>
      </dgm:t>
    </dgm:pt>
    <dgm:pt modelId="{98589661-4877-4F66-9007-4F45665C9863}" type="pres">
      <dgm:prSet presAssocID="{8E7DA9A6-5123-4D12-B0D1-E7284D4FE500}" presName="CompostProcess" presStyleCnt="0">
        <dgm:presLayoutVars>
          <dgm:dir/>
          <dgm:resizeHandles val="exact"/>
        </dgm:presLayoutVars>
      </dgm:prSet>
      <dgm:spPr/>
    </dgm:pt>
    <dgm:pt modelId="{64651FE2-0436-43DA-83E8-0882FBAE4549}" type="pres">
      <dgm:prSet presAssocID="{8E7DA9A6-5123-4D12-B0D1-E7284D4FE500}" presName="arrow" presStyleLbl="bgShp" presStyleIdx="0" presStyleCnt="1" custLinFactNeighborX="3842"/>
      <dgm:spPr/>
    </dgm:pt>
    <dgm:pt modelId="{343D7A1B-59A7-4322-A1C6-B4B0883B08D4}" type="pres">
      <dgm:prSet presAssocID="{8E7DA9A6-5123-4D12-B0D1-E7284D4FE500}" presName="linearProcess" presStyleCnt="0"/>
      <dgm:spPr/>
    </dgm:pt>
    <dgm:pt modelId="{6C12C260-2D34-4820-A4CD-5A023B5D0814}" type="pres">
      <dgm:prSet presAssocID="{A5408FC1-7699-4B61-89AE-E711EF0C1CD3}" presName="textNode" presStyleLbl="node1" presStyleIdx="0" presStyleCnt="4">
        <dgm:presLayoutVars>
          <dgm:bulletEnabled val="1"/>
        </dgm:presLayoutVars>
      </dgm:prSet>
      <dgm:spPr/>
    </dgm:pt>
    <dgm:pt modelId="{5ECE9DA8-829A-42CA-82AC-312A50411B37}" type="pres">
      <dgm:prSet presAssocID="{E2D805F2-AD92-4AD8-B126-1C9AAE83FC6E}" presName="sibTrans" presStyleCnt="0"/>
      <dgm:spPr/>
    </dgm:pt>
    <dgm:pt modelId="{0A9C2FAE-1CF9-4BE8-9ECB-9250E411C70B}" type="pres">
      <dgm:prSet presAssocID="{16D90ECA-A2E1-48E1-9A39-2BCEB010E6FE}" presName="textNode" presStyleLbl="node1" presStyleIdx="1" presStyleCnt="4">
        <dgm:presLayoutVars>
          <dgm:bulletEnabled val="1"/>
        </dgm:presLayoutVars>
      </dgm:prSet>
      <dgm:spPr/>
    </dgm:pt>
    <dgm:pt modelId="{54B4A0E8-C7F4-4BD8-A432-3597F06E51FB}" type="pres">
      <dgm:prSet presAssocID="{B21FD05C-E2EF-4934-AF0F-32D549503B87}" presName="sibTrans" presStyleCnt="0"/>
      <dgm:spPr/>
    </dgm:pt>
    <dgm:pt modelId="{28A4346F-7E19-4F3F-8838-2C60CADF386A}" type="pres">
      <dgm:prSet presAssocID="{05469824-FC06-4532-9296-8EDF114CC113}" presName="textNode" presStyleLbl="node1" presStyleIdx="2" presStyleCnt="4">
        <dgm:presLayoutVars>
          <dgm:bulletEnabled val="1"/>
        </dgm:presLayoutVars>
      </dgm:prSet>
      <dgm:spPr/>
    </dgm:pt>
    <dgm:pt modelId="{11031D3F-BEB6-403C-B325-33F512666DC5}" type="pres">
      <dgm:prSet presAssocID="{1138FC61-686C-4FE6-9747-2E2E0F20A879}" presName="sibTrans" presStyleCnt="0"/>
      <dgm:spPr/>
    </dgm:pt>
    <dgm:pt modelId="{441B1902-83A2-43D3-9411-7A10D09D6F24}" type="pres">
      <dgm:prSet presAssocID="{D4C68849-71D4-46FB-B115-F0D0D4D114E3}" presName="textNode" presStyleLbl="node1" presStyleIdx="3" presStyleCnt="4">
        <dgm:presLayoutVars>
          <dgm:bulletEnabled val="1"/>
        </dgm:presLayoutVars>
      </dgm:prSet>
      <dgm:spPr/>
    </dgm:pt>
  </dgm:ptLst>
  <dgm:cxnLst>
    <dgm:cxn modelId="{C735B90A-27A3-4E24-BBCF-C74EB56A2E91}" type="presOf" srcId="{16D90ECA-A2E1-48E1-9A39-2BCEB010E6FE}" destId="{0A9C2FAE-1CF9-4BE8-9ECB-9250E411C70B}" srcOrd="0" destOrd="0" presId="urn:microsoft.com/office/officeart/2005/8/layout/hProcess9"/>
    <dgm:cxn modelId="{76E70034-D66C-4D40-A39B-B5D385F1B745}" srcId="{8E7DA9A6-5123-4D12-B0D1-E7284D4FE500}" destId="{05469824-FC06-4532-9296-8EDF114CC113}" srcOrd="2" destOrd="0" parTransId="{AA2A837B-2388-421E-9366-979CACB61E32}" sibTransId="{1138FC61-686C-4FE6-9747-2E2E0F20A879}"/>
    <dgm:cxn modelId="{9839304E-9E03-4EF0-8370-D72C8ED8B875}" srcId="{8E7DA9A6-5123-4D12-B0D1-E7284D4FE500}" destId="{D4C68849-71D4-46FB-B115-F0D0D4D114E3}" srcOrd="3" destOrd="0" parTransId="{C21C0BCB-0340-4390-9889-3B6F2DC74BC6}" sibTransId="{F60B4585-1642-4CD7-A1AD-49D605369D6D}"/>
    <dgm:cxn modelId="{51C7CF81-5A37-41D3-B814-BAE972726B11}" type="presOf" srcId="{A5408FC1-7699-4B61-89AE-E711EF0C1CD3}" destId="{6C12C260-2D34-4820-A4CD-5A023B5D0814}" srcOrd="0" destOrd="0" presId="urn:microsoft.com/office/officeart/2005/8/layout/hProcess9"/>
    <dgm:cxn modelId="{8D2F0CA1-44B0-4E7F-A813-1BCA5A2B0142}" srcId="{8E7DA9A6-5123-4D12-B0D1-E7284D4FE500}" destId="{16D90ECA-A2E1-48E1-9A39-2BCEB010E6FE}" srcOrd="1" destOrd="0" parTransId="{4E238733-2836-491E-B57E-F074299D2988}" sibTransId="{B21FD05C-E2EF-4934-AF0F-32D549503B87}"/>
    <dgm:cxn modelId="{CDCEE2BD-D160-4BD2-B07C-A15819D98FA1}" type="presOf" srcId="{05469824-FC06-4532-9296-8EDF114CC113}" destId="{28A4346F-7E19-4F3F-8838-2C60CADF386A}" srcOrd="0" destOrd="0" presId="urn:microsoft.com/office/officeart/2005/8/layout/hProcess9"/>
    <dgm:cxn modelId="{565D96CD-2594-434E-A61C-1F85144B0529}" srcId="{8E7DA9A6-5123-4D12-B0D1-E7284D4FE500}" destId="{A5408FC1-7699-4B61-89AE-E711EF0C1CD3}" srcOrd="0" destOrd="0" parTransId="{45C0E566-74AF-438A-BED0-2E1EF26A82DC}" sibTransId="{E2D805F2-AD92-4AD8-B126-1C9AAE83FC6E}"/>
    <dgm:cxn modelId="{AB1966FC-2A2A-4625-9131-59D3F2D0CEE9}" type="presOf" srcId="{D4C68849-71D4-46FB-B115-F0D0D4D114E3}" destId="{441B1902-83A2-43D3-9411-7A10D09D6F24}" srcOrd="0" destOrd="0" presId="urn:microsoft.com/office/officeart/2005/8/layout/hProcess9"/>
    <dgm:cxn modelId="{C0590CFE-E834-4975-8997-5AE2E75E3401}" type="presOf" srcId="{8E7DA9A6-5123-4D12-B0D1-E7284D4FE500}" destId="{98589661-4877-4F66-9007-4F45665C9863}" srcOrd="0" destOrd="0" presId="urn:microsoft.com/office/officeart/2005/8/layout/hProcess9"/>
    <dgm:cxn modelId="{E07112E4-F3ED-4A28-83BC-241F3BC78B41}" type="presParOf" srcId="{98589661-4877-4F66-9007-4F45665C9863}" destId="{64651FE2-0436-43DA-83E8-0882FBAE4549}" srcOrd="0" destOrd="0" presId="urn:microsoft.com/office/officeart/2005/8/layout/hProcess9"/>
    <dgm:cxn modelId="{CB18EBC9-4F07-4C29-AC0B-495FA9D7B7A7}" type="presParOf" srcId="{98589661-4877-4F66-9007-4F45665C9863}" destId="{343D7A1B-59A7-4322-A1C6-B4B0883B08D4}" srcOrd="1" destOrd="0" presId="urn:microsoft.com/office/officeart/2005/8/layout/hProcess9"/>
    <dgm:cxn modelId="{0013C72C-B654-4CD3-9AFE-080B2919B6E0}" type="presParOf" srcId="{343D7A1B-59A7-4322-A1C6-B4B0883B08D4}" destId="{6C12C260-2D34-4820-A4CD-5A023B5D0814}" srcOrd="0" destOrd="0" presId="urn:microsoft.com/office/officeart/2005/8/layout/hProcess9"/>
    <dgm:cxn modelId="{8E9E8690-A575-4E26-85B6-9D79D142A103}" type="presParOf" srcId="{343D7A1B-59A7-4322-A1C6-B4B0883B08D4}" destId="{5ECE9DA8-829A-42CA-82AC-312A50411B37}" srcOrd="1" destOrd="0" presId="urn:microsoft.com/office/officeart/2005/8/layout/hProcess9"/>
    <dgm:cxn modelId="{6FF3EF1C-F942-4215-B91C-2D5E99A9E9DD}" type="presParOf" srcId="{343D7A1B-59A7-4322-A1C6-B4B0883B08D4}" destId="{0A9C2FAE-1CF9-4BE8-9ECB-9250E411C70B}" srcOrd="2" destOrd="0" presId="urn:microsoft.com/office/officeart/2005/8/layout/hProcess9"/>
    <dgm:cxn modelId="{8DF971A6-14D6-4BAD-ACC8-BE6686FDB5DD}" type="presParOf" srcId="{343D7A1B-59A7-4322-A1C6-B4B0883B08D4}" destId="{54B4A0E8-C7F4-4BD8-A432-3597F06E51FB}" srcOrd="3" destOrd="0" presId="urn:microsoft.com/office/officeart/2005/8/layout/hProcess9"/>
    <dgm:cxn modelId="{F24335B9-FCEA-40F9-93E9-0D38FF684917}" type="presParOf" srcId="{343D7A1B-59A7-4322-A1C6-B4B0883B08D4}" destId="{28A4346F-7E19-4F3F-8838-2C60CADF386A}" srcOrd="4" destOrd="0" presId="urn:microsoft.com/office/officeart/2005/8/layout/hProcess9"/>
    <dgm:cxn modelId="{44153807-19D0-4CF0-A803-8C7E3555F7EF}" type="presParOf" srcId="{343D7A1B-59A7-4322-A1C6-B4B0883B08D4}" destId="{11031D3F-BEB6-403C-B325-33F512666DC5}" srcOrd="5" destOrd="0" presId="urn:microsoft.com/office/officeart/2005/8/layout/hProcess9"/>
    <dgm:cxn modelId="{EAF49B0C-0615-4DDA-83C7-10B11EE9988C}" type="presParOf" srcId="{343D7A1B-59A7-4322-A1C6-B4B0883B08D4}" destId="{441B1902-83A2-43D3-9411-7A10D09D6F24}"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D51E10-CA8C-411B-BFAA-2BE66EBA40C2}"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endParaRPr lang="es-CO"/>
        </a:p>
      </dgm:t>
    </dgm:pt>
    <dgm:pt modelId="{36F21D61-6577-43C0-9047-D5F2F7D02A35}">
      <dgm:prSet phldrT="[Texto]" custT="1"/>
      <dgm:spPr/>
      <dgm:t>
        <a:bodyPr/>
        <a:lstStyle/>
        <a:p>
          <a:r>
            <a:rPr lang="es-MX" sz="2000" dirty="0"/>
            <a:t>CASO PROBABLE</a:t>
          </a:r>
          <a:endParaRPr lang="es-CO" sz="2000" dirty="0"/>
        </a:p>
      </dgm:t>
    </dgm:pt>
    <dgm:pt modelId="{561264FB-34BC-45A2-ABE2-AF804C07A93A}" type="parTrans" cxnId="{38068E11-4AF8-4E23-8B39-5A7DDB3523FE}">
      <dgm:prSet/>
      <dgm:spPr/>
      <dgm:t>
        <a:bodyPr/>
        <a:lstStyle/>
        <a:p>
          <a:endParaRPr lang="es-CO"/>
        </a:p>
      </dgm:t>
    </dgm:pt>
    <dgm:pt modelId="{A5123E2E-26FE-4B90-B70E-03EC727BD09E}" type="sibTrans" cxnId="{38068E11-4AF8-4E23-8B39-5A7DDB3523FE}">
      <dgm:prSet/>
      <dgm:spPr/>
      <dgm:t>
        <a:bodyPr/>
        <a:lstStyle/>
        <a:p>
          <a:endParaRPr lang="es-CO"/>
        </a:p>
      </dgm:t>
    </dgm:pt>
    <dgm:pt modelId="{9B91BCDC-75F7-4336-91A4-305FEBD6B5F7}">
      <dgm:prSet phldrT="[Texto]"/>
      <dgm:spPr/>
      <dgm:t>
        <a:bodyPr/>
        <a:lstStyle/>
        <a:p>
          <a:r>
            <a:rPr lang="es-MX"/>
            <a:t>Caso confirmado por laboratorio</a:t>
          </a:r>
          <a:endParaRPr lang="es-CO" dirty="0"/>
        </a:p>
      </dgm:t>
    </dgm:pt>
    <dgm:pt modelId="{B5E0EAF1-5810-4EE0-B904-1426D6A1FFC0}" type="parTrans" cxnId="{B4A7C95D-7278-4F80-9AC0-85AB403E31FA}">
      <dgm:prSet/>
      <dgm:spPr/>
      <dgm:t>
        <a:bodyPr/>
        <a:lstStyle/>
        <a:p>
          <a:endParaRPr lang="es-CO"/>
        </a:p>
      </dgm:t>
    </dgm:pt>
    <dgm:pt modelId="{C1A3B9A0-2E1E-49B3-B338-57D9F01145CE}" type="sibTrans" cxnId="{B4A7C95D-7278-4F80-9AC0-85AB403E31FA}">
      <dgm:prSet/>
      <dgm:spPr/>
      <dgm:t>
        <a:bodyPr/>
        <a:lstStyle/>
        <a:p>
          <a:endParaRPr lang="es-CO"/>
        </a:p>
      </dgm:t>
    </dgm:pt>
    <dgm:pt modelId="{B89044E9-7113-47AE-8AFF-4A4F89F16616}">
      <dgm:prSet phldrT="[Texto]"/>
      <dgm:spPr/>
      <dgm:t>
        <a:bodyPr/>
        <a:lstStyle/>
        <a:p>
          <a:r>
            <a:rPr lang="es-MX"/>
            <a:t>Caso Compatible</a:t>
          </a:r>
          <a:endParaRPr lang="es-CO" dirty="0"/>
        </a:p>
      </dgm:t>
    </dgm:pt>
    <dgm:pt modelId="{32C7E9E6-B082-4C22-A722-379789EEE99C}" type="parTrans" cxnId="{CEE48365-1600-4060-86FC-1568FB443989}">
      <dgm:prSet/>
      <dgm:spPr/>
      <dgm:t>
        <a:bodyPr/>
        <a:lstStyle/>
        <a:p>
          <a:endParaRPr lang="es-CO"/>
        </a:p>
      </dgm:t>
    </dgm:pt>
    <dgm:pt modelId="{0A855CFA-2B29-4EDB-9369-81F74CAA2F4A}" type="sibTrans" cxnId="{CEE48365-1600-4060-86FC-1568FB443989}">
      <dgm:prSet/>
      <dgm:spPr/>
      <dgm:t>
        <a:bodyPr/>
        <a:lstStyle/>
        <a:p>
          <a:endParaRPr lang="es-CO"/>
        </a:p>
      </dgm:t>
    </dgm:pt>
    <dgm:pt modelId="{FC0257DD-C253-471D-81BB-94FC9BB57890}">
      <dgm:prSet phldrT="[Texto]"/>
      <dgm:spPr/>
      <dgm:t>
        <a:bodyPr/>
        <a:lstStyle/>
        <a:p>
          <a:r>
            <a:rPr lang="es-MX"/>
            <a:t>Caso Descartado</a:t>
          </a:r>
          <a:endParaRPr lang="es-CO" dirty="0"/>
        </a:p>
      </dgm:t>
    </dgm:pt>
    <dgm:pt modelId="{163FFFFA-1CBD-4966-BC0A-36F37C7D978F}" type="parTrans" cxnId="{430FCB09-400D-4190-8712-DF609B6E61EC}">
      <dgm:prSet/>
      <dgm:spPr/>
      <dgm:t>
        <a:bodyPr/>
        <a:lstStyle/>
        <a:p>
          <a:endParaRPr lang="es-CO"/>
        </a:p>
      </dgm:t>
    </dgm:pt>
    <dgm:pt modelId="{9DD8373C-69DC-4B38-A655-DED2D3F790D9}" type="sibTrans" cxnId="{430FCB09-400D-4190-8712-DF609B6E61EC}">
      <dgm:prSet/>
      <dgm:spPr/>
      <dgm:t>
        <a:bodyPr/>
        <a:lstStyle/>
        <a:p>
          <a:endParaRPr lang="es-CO"/>
        </a:p>
      </dgm:t>
    </dgm:pt>
    <dgm:pt modelId="{C18807CE-3D9A-4365-99DC-655EABB8AB1A}">
      <dgm:prSet/>
      <dgm:spPr/>
      <dgm:t>
        <a:bodyPr/>
        <a:lstStyle/>
        <a:p>
          <a:r>
            <a:rPr lang="es-MX"/>
            <a:t>Caso Post Vacunal o Asociado Vacuna</a:t>
          </a:r>
          <a:endParaRPr lang="es-CO" dirty="0"/>
        </a:p>
      </dgm:t>
    </dgm:pt>
    <dgm:pt modelId="{C8998C77-019C-44B5-875B-27D7275DB950}" type="parTrans" cxnId="{FD301E73-6113-4BF1-9CAF-C314B588BA79}">
      <dgm:prSet/>
      <dgm:spPr/>
      <dgm:t>
        <a:bodyPr/>
        <a:lstStyle/>
        <a:p>
          <a:endParaRPr lang="es-CO"/>
        </a:p>
      </dgm:t>
    </dgm:pt>
    <dgm:pt modelId="{A545FD87-E159-43B4-99B3-48EBA9CA032C}" type="sibTrans" cxnId="{FD301E73-6113-4BF1-9CAF-C314B588BA79}">
      <dgm:prSet/>
      <dgm:spPr/>
      <dgm:t>
        <a:bodyPr/>
        <a:lstStyle/>
        <a:p>
          <a:endParaRPr lang="es-CO"/>
        </a:p>
      </dgm:t>
    </dgm:pt>
    <dgm:pt modelId="{F4A23FEB-FAC8-44ED-BDCC-71655D90D6CB}" type="pres">
      <dgm:prSet presAssocID="{7DD51E10-CA8C-411B-BFAA-2BE66EBA40C2}" presName="hierChild1" presStyleCnt="0">
        <dgm:presLayoutVars>
          <dgm:chPref val="1"/>
          <dgm:dir/>
          <dgm:animOne val="branch"/>
          <dgm:animLvl val="lvl"/>
          <dgm:resizeHandles/>
        </dgm:presLayoutVars>
      </dgm:prSet>
      <dgm:spPr/>
    </dgm:pt>
    <dgm:pt modelId="{9BE00A53-A0F4-4636-96C4-00CBABE75101}" type="pres">
      <dgm:prSet presAssocID="{36F21D61-6577-43C0-9047-D5F2F7D02A35}" presName="hierRoot1" presStyleCnt="0"/>
      <dgm:spPr/>
    </dgm:pt>
    <dgm:pt modelId="{9A4D6461-4727-4F08-B09E-1B983D23DBB7}" type="pres">
      <dgm:prSet presAssocID="{36F21D61-6577-43C0-9047-D5F2F7D02A35}" presName="composite" presStyleCnt="0"/>
      <dgm:spPr/>
    </dgm:pt>
    <dgm:pt modelId="{7276BEFC-AC32-441D-B55E-969B11859A4E}" type="pres">
      <dgm:prSet presAssocID="{36F21D61-6577-43C0-9047-D5F2F7D02A35}" presName="background" presStyleLbl="node0" presStyleIdx="0" presStyleCnt="1"/>
      <dgm:spPr>
        <a:solidFill>
          <a:srgbClr val="92D050"/>
        </a:solidFill>
      </dgm:spPr>
    </dgm:pt>
    <dgm:pt modelId="{B0D881A4-C171-47A8-84F7-6AAB867DB7F4}" type="pres">
      <dgm:prSet presAssocID="{36F21D61-6577-43C0-9047-D5F2F7D02A35}" presName="text" presStyleLbl="fgAcc0" presStyleIdx="0" presStyleCnt="1" custLinFactNeighborX="-8183" custLinFactNeighborY="-9120">
        <dgm:presLayoutVars>
          <dgm:chPref val="3"/>
        </dgm:presLayoutVars>
      </dgm:prSet>
      <dgm:spPr/>
    </dgm:pt>
    <dgm:pt modelId="{0BE12C73-BC25-4540-ADC2-1B088C70683D}" type="pres">
      <dgm:prSet presAssocID="{36F21D61-6577-43C0-9047-D5F2F7D02A35}" presName="hierChild2" presStyleCnt="0"/>
      <dgm:spPr/>
    </dgm:pt>
    <dgm:pt modelId="{6ECB9374-302B-4E44-836F-539A688E40AB}" type="pres">
      <dgm:prSet presAssocID="{B5E0EAF1-5810-4EE0-B904-1426D6A1FFC0}" presName="Name10" presStyleLbl="parChTrans1D2" presStyleIdx="0" presStyleCnt="4"/>
      <dgm:spPr/>
    </dgm:pt>
    <dgm:pt modelId="{8C2C4946-A9C4-4DF0-8171-DCE9AA418F41}" type="pres">
      <dgm:prSet presAssocID="{9B91BCDC-75F7-4336-91A4-305FEBD6B5F7}" presName="hierRoot2" presStyleCnt="0"/>
      <dgm:spPr/>
    </dgm:pt>
    <dgm:pt modelId="{9F6061F0-1335-47EA-B6F6-0D850141A2A3}" type="pres">
      <dgm:prSet presAssocID="{9B91BCDC-75F7-4336-91A4-305FEBD6B5F7}" presName="composite2" presStyleCnt="0"/>
      <dgm:spPr/>
    </dgm:pt>
    <dgm:pt modelId="{6CA5A7FE-CF3B-40DE-8859-3B5ABF095612}" type="pres">
      <dgm:prSet presAssocID="{9B91BCDC-75F7-4336-91A4-305FEBD6B5F7}" presName="background2" presStyleLbl="node2" presStyleIdx="0" presStyleCnt="4"/>
      <dgm:spPr/>
    </dgm:pt>
    <dgm:pt modelId="{AF60114E-F7C2-4E22-8A64-7F8FF68B503A}" type="pres">
      <dgm:prSet presAssocID="{9B91BCDC-75F7-4336-91A4-305FEBD6B5F7}" presName="text2" presStyleLbl="fgAcc2" presStyleIdx="0" presStyleCnt="4">
        <dgm:presLayoutVars>
          <dgm:chPref val="3"/>
        </dgm:presLayoutVars>
      </dgm:prSet>
      <dgm:spPr/>
    </dgm:pt>
    <dgm:pt modelId="{2A5A7587-4A6E-48BB-8848-C1491AC442A8}" type="pres">
      <dgm:prSet presAssocID="{9B91BCDC-75F7-4336-91A4-305FEBD6B5F7}" presName="hierChild3" presStyleCnt="0"/>
      <dgm:spPr/>
    </dgm:pt>
    <dgm:pt modelId="{0268F44B-8E60-41C4-89EF-D845B8D56F8C}" type="pres">
      <dgm:prSet presAssocID="{32C7E9E6-B082-4C22-A722-379789EEE99C}" presName="Name10" presStyleLbl="parChTrans1D2" presStyleIdx="1" presStyleCnt="4"/>
      <dgm:spPr/>
    </dgm:pt>
    <dgm:pt modelId="{A0FDD19E-6CBB-405F-AA18-E4475B67C4FE}" type="pres">
      <dgm:prSet presAssocID="{B89044E9-7113-47AE-8AFF-4A4F89F16616}" presName="hierRoot2" presStyleCnt="0"/>
      <dgm:spPr/>
    </dgm:pt>
    <dgm:pt modelId="{AE3542A9-C4B9-4D04-B567-3798F8786831}" type="pres">
      <dgm:prSet presAssocID="{B89044E9-7113-47AE-8AFF-4A4F89F16616}" presName="composite2" presStyleCnt="0"/>
      <dgm:spPr/>
    </dgm:pt>
    <dgm:pt modelId="{9AB1AAFF-390C-4278-8661-05DFE80FAACF}" type="pres">
      <dgm:prSet presAssocID="{B89044E9-7113-47AE-8AFF-4A4F89F16616}" presName="background2" presStyleLbl="node2" presStyleIdx="1" presStyleCnt="4"/>
      <dgm:spPr/>
    </dgm:pt>
    <dgm:pt modelId="{38ED0DB5-54CA-49F1-B7F1-5E1388B6B4C0}" type="pres">
      <dgm:prSet presAssocID="{B89044E9-7113-47AE-8AFF-4A4F89F16616}" presName="text2" presStyleLbl="fgAcc2" presStyleIdx="1" presStyleCnt="4">
        <dgm:presLayoutVars>
          <dgm:chPref val="3"/>
        </dgm:presLayoutVars>
      </dgm:prSet>
      <dgm:spPr/>
    </dgm:pt>
    <dgm:pt modelId="{1E35D06E-634D-485F-9897-7C9E1BD515C3}" type="pres">
      <dgm:prSet presAssocID="{B89044E9-7113-47AE-8AFF-4A4F89F16616}" presName="hierChild3" presStyleCnt="0"/>
      <dgm:spPr/>
    </dgm:pt>
    <dgm:pt modelId="{BD8D3E8C-936E-405D-9E83-4E978AEA719C}" type="pres">
      <dgm:prSet presAssocID="{163FFFFA-1CBD-4966-BC0A-36F37C7D978F}" presName="Name10" presStyleLbl="parChTrans1D2" presStyleIdx="2" presStyleCnt="4"/>
      <dgm:spPr/>
    </dgm:pt>
    <dgm:pt modelId="{376EE078-A2C1-4261-B9EA-0D9ADD206A87}" type="pres">
      <dgm:prSet presAssocID="{FC0257DD-C253-471D-81BB-94FC9BB57890}" presName="hierRoot2" presStyleCnt="0"/>
      <dgm:spPr/>
    </dgm:pt>
    <dgm:pt modelId="{FF437816-1047-4B05-B80A-1A528E652D42}" type="pres">
      <dgm:prSet presAssocID="{FC0257DD-C253-471D-81BB-94FC9BB57890}" presName="composite2" presStyleCnt="0"/>
      <dgm:spPr/>
    </dgm:pt>
    <dgm:pt modelId="{3A94159B-2309-4ECD-B151-A48EAF1D1E51}" type="pres">
      <dgm:prSet presAssocID="{FC0257DD-C253-471D-81BB-94FC9BB57890}" presName="background2" presStyleLbl="node2" presStyleIdx="2" presStyleCnt="4"/>
      <dgm:spPr/>
    </dgm:pt>
    <dgm:pt modelId="{3C503179-2DE3-437E-9F59-06D7A4C374F3}" type="pres">
      <dgm:prSet presAssocID="{FC0257DD-C253-471D-81BB-94FC9BB57890}" presName="text2" presStyleLbl="fgAcc2" presStyleIdx="2" presStyleCnt="4">
        <dgm:presLayoutVars>
          <dgm:chPref val="3"/>
        </dgm:presLayoutVars>
      </dgm:prSet>
      <dgm:spPr/>
    </dgm:pt>
    <dgm:pt modelId="{D1E99957-1B0F-4CE2-9173-D7EAD445C0E6}" type="pres">
      <dgm:prSet presAssocID="{FC0257DD-C253-471D-81BB-94FC9BB57890}" presName="hierChild3" presStyleCnt="0"/>
      <dgm:spPr/>
    </dgm:pt>
    <dgm:pt modelId="{B193B69D-1E15-4DF6-BA42-239C9D073B21}" type="pres">
      <dgm:prSet presAssocID="{C8998C77-019C-44B5-875B-27D7275DB950}" presName="Name10" presStyleLbl="parChTrans1D2" presStyleIdx="3" presStyleCnt="4"/>
      <dgm:spPr/>
    </dgm:pt>
    <dgm:pt modelId="{D054EB43-55B1-4C36-A2FB-F8861E47306D}" type="pres">
      <dgm:prSet presAssocID="{C18807CE-3D9A-4365-99DC-655EABB8AB1A}" presName="hierRoot2" presStyleCnt="0"/>
      <dgm:spPr/>
    </dgm:pt>
    <dgm:pt modelId="{B6D2233F-366A-495E-B881-385A28CAFD15}" type="pres">
      <dgm:prSet presAssocID="{C18807CE-3D9A-4365-99DC-655EABB8AB1A}" presName="composite2" presStyleCnt="0"/>
      <dgm:spPr/>
    </dgm:pt>
    <dgm:pt modelId="{7E1C8242-7B37-4E80-A801-7090368266AE}" type="pres">
      <dgm:prSet presAssocID="{C18807CE-3D9A-4365-99DC-655EABB8AB1A}" presName="background2" presStyleLbl="node2" presStyleIdx="3" presStyleCnt="4"/>
      <dgm:spPr/>
    </dgm:pt>
    <dgm:pt modelId="{ABA68086-9B9F-455A-89F5-08FACAAA37F0}" type="pres">
      <dgm:prSet presAssocID="{C18807CE-3D9A-4365-99DC-655EABB8AB1A}" presName="text2" presStyleLbl="fgAcc2" presStyleIdx="3" presStyleCnt="4">
        <dgm:presLayoutVars>
          <dgm:chPref val="3"/>
        </dgm:presLayoutVars>
      </dgm:prSet>
      <dgm:spPr/>
    </dgm:pt>
    <dgm:pt modelId="{C6FC0AC7-7B8F-418F-8426-EABFD836BE5C}" type="pres">
      <dgm:prSet presAssocID="{C18807CE-3D9A-4365-99DC-655EABB8AB1A}" presName="hierChild3" presStyleCnt="0"/>
      <dgm:spPr/>
    </dgm:pt>
  </dgm:ptLst>
  <dgm:cxnLst>
    <dgm:cxn modelId="{0D412406-5B52-4196-B5C4-50492F802EE5}" type="presOf" srcId="{B89044E9-7113-47AE-8AFF-4A4F89F16616}" destId="{38ED0DB5-54CA-49F1-B7F1-5E1388B6B4C0}" srcOrd="0" destOrd="0" presId="urn:microsoft.com/office/officeart/2005/8/layout/hierarchy1"/>
    <dgm:cxn modelId="{430FCB09-400D-4190-8712-DF609B6E61EC}" srcId="{36F21D61-6577-43C0-9047-D5F2F7D02A35}" destId="{FC0257DD-C253-471D-81BB-94FC9BB57890}" srcOrd="2" destOrd="0" parTransId="{163FFFFA-1CBD-4966-BC0A-36F37C7D978F}" sibTransId="{9DD8373C-69DC-4B38-A655-DED2D3F790D9}"/>
    <dgm:cxn modelId="{38068E11-4AF8-4E23-8B39-5A7DDB3523FE}" srcId="{7DD51E10-CA8C-411B-BFAA-2BE66EBA40C2}" destId="{36F21D61-6577-43C0-9047-D5F2F7D02A35}" srcOrd="0" destOrd="0" parTransId="{561264FB-34BC-45A2-ABE2-AF804C07A93A}" sibTransId="{A5123E2E-26FE-4B90-B70E-03EC727BD09E}"/>
    <dgm:cxn modelId="{B4A7C95D-7278-4F80-9AC0-85AB403E31FA}" srcId="{36F21D61-6577-43C0-9047-D5F2F7D02A35}" destId="{9B91BCDC-75F7-4336-91A4-305FEBD6B5F7}" srcOrd="0" destOrd="0" parTransId="{B5E0EAF1-5810-4EE0-B904-1426D6A1FFC0}" sibTransId="{C1A3B9A0-2E1E-49B3-B338-57D9F01145CE}"/>
    <dgm:cxn modelId="{CEE48365-1600-4060-86FC-1568FB443989}" srcId="{36F21D61-6577-43C0-9047-D5F2F7D02A35}" destId="{B89044E9-7113-47AE-8AFF-4A4F89F16616}" srcOrd="1" destOrd="0" parTransId="{32C7E9E6-B082-4C22-A722-379789EEE99C}" sibTransId="{0A855CFA-2B29-4EDB-9369-81F74CAA2F4A}"/>
    <dgm:cxn modelId="{1DEB3549-064C-4F64-A4B7-3DFE441BB16E}" type="presOf" srcId="{FC0257DD-C253-471D-81BB-94FC9BB57890}" destId="{3C503179-2DE3-437E-9F59-06D7A4C374F3}" srcOrd="0" destOrd="0" presId="urn:microsoft.com/office/officeart/2005/8/layout/hierarchy1"/>
    <dgm:cxn modelId="{8D8E1A51-3484-4B9D-A0A7-43C74EBCD64F}" type="presOf" srcId="{36F21D61-6577-43C0-9047-D5F2F7D02A35}" destId="{B0D881A4-C171-47A8-84F7-6AAB867DB7F4}" srcOrd="0" destOrd="0" presId="urn:microsoft.com/office/officeart/2005/8/layout/hierarchy1"/>
    <dgm:cxn modelId="{FD301E73-6113-4BF1-9CAF-C314B588BA79}" srcId="{36F21D61-6577-43C0-9047-D5F2F7D02A35}" destId="{C18807CE-3D9A-4365-99DC-655EABB8AB1A}" srcOrd="3" destOrd="0" parTransId="{C8998C77-019C-44B5-875B-27D7275DB950}" sibTransId="{A545FD87-E159-43B4-99B3-48EBA9CA032C}"/>
    <dgm:cxn modelId="{E6B6CF55-1CBC-474B-B8A0-B893790EA28A}" type="presOf" srcId="{C18807CE-3D9A-4365-99DC-655EABB8AB1A}" destId="{ABA68086-9B9F-455A-89F5-08FACAAA37F0}" srcOrd="0" destOrd="0" presId="urn:microsoft.com/office/officeart/2005/8/layout/hierarchy1"/>
    <dgm:cxn modelId="{67D308B7-2122-4A2B-BACA-D1990EC1FD91}" type="presOf" srcId="{B5E0EAF1-5810-4EE0-B904-1426D6A1FFC0}" destId="{6ECB9374-302B-4E44-836F-539A688E40AB}" srcOrd="0" destOrd="0" presId="urn:microsoft.com/office/officeart/2005/8/layout/hierarchy1"/>
    <dgm:cxn modelId="{085E9ECB-6D2C-4D4E-B0AC-87875402300D}" type="presOf" srcId="{32C7E9E6-B082-4C22-A722-379789EEE99C}" destId="{0268F44B-8E60-41C4-89EF-D845B8D56F8C}" srcOrd="0" destOrd="0" presId="urn:microsoft.com/office/officeart/2005/8/layout/hierarchy1"/>
    <dgm:cxn modelId="{E90038CD-D0FB-448D-86AE-88127EB05278}" type="presOf" srcId="{163FFFFA-1CBD-4966-BC0A-36F37C7D978F}" destId="{BD8D3E8C-936E-405D-9E83-4E978AEA719C}" srcOrd="0" destOrd="0" presId="urn:microsoft.com/office/officeart/2005/8/layout/hierarchy1"/>
    <dgm:cxn modelId="{7BCBEFD0-4955-45E5-B8B8-8C83122BC0AE}" type="presOf" srcId="{9B91BCDC-75F7-4336-91A4-305FEBD6B5F7}" destId="{AF60114E-F7C2-4E22-8A64-7F8FF68B503A}" srcOrd="0" destOrd="0" presId="urn:microsoft.com/office/officeart/2005/8/layout/hierarchy1"/>
    <dgm:cxn modelId="{96577BE9-6CD4-423C-BC26-A72256E0F624}" type="presOf" srcId="{7DD51E10-CA8C-411B-BFAA-2BE66EBA40C2}" destId="{F4A23FEB-FAC8-44ED-BDCC-71655D90D6CB}" srcOrd="0" destOrd="0" presId="urn:microsoft.com/office/officeart/2005/8/layout/hierarchy1"/>
    <dgm:cxn modelId="{D623F9F7-3725-4808-B1B0-20DDF1D8DFD7}" type="presOf" srcId="{C8998C77-019C-44B5-875B-27D7275DB950}" destId="{B193B69D-1E15-4DF6-BA42-239C9D073B21}" srcOrd="0" destOrd="0" presId="urn:microsoft.com/office/officeart/2005/8/layout/hierarchy1"/>
    <dgm:cxn modelId="{28DF9569-1A7E-4EF6-A25F-D52C0F42F3D4}" type="presParOf" srcId="{F4A23FEB-FAC8-44ED-BDCC-71655D90D6CB}" destId="{9BE00A53-A0F4-4636-96C4-00CBABE75101}" srcOrd="0" destOrd="0" presId="urn:microsoft.com/office/officeart/2005/8/layout/hierarchy1"/>
    <dgm:cxn modelId="{A63E97B9-C3B9-4D05-B4D3-CF0BB64AD124}" type="presParOf" srcId="{9BE00A53-A0F4-4636-96C4-00CBABE75101}" destId="{9A4D6461-4727-4F08-B09E-1B983D23DBB7}" srcOrd="0" destOrd="0" presId="urn:microsoft.com/office/officeart/2005/8/layout/hierarchy1"/>
    <dgm:cxn modelId="{7BFC0675-3E11-4AB8-9BAF-B8F537E8914C}" type="presParOf" srcId="{9A4D6461-4727-4F08-B09E-1B983D23DBB7}" destId="{7276BEFC-AC32-441D-B55E-969B11859A4E}" srcOrd="0" destOrd="0" presId="urn:microsoft.com/office/officeart/2005/8/layout/hierarchy1"/>
    <dgm:cxn modelId="{DAF211DE-58E7-4964-8FD2-BE575F74F87A}" type="presParOf" srcId="{9A4D6461-4727-4F08-B09E-1B983D23DBB7}" destId="{B0D881A4-C171-47A8-84F7-6AAB867DB7F4}" srcOrd="1" destOrd="0" presId="urn:microsoft.com/office/officeart/2005/8/layout/hierarchy1"/>
    <dgm:cxn modelId="{C466B2AF-5989-434E-BEB9-6B79E2E555B4}" type="presParOf" srcId="{9BE00A53-A0F4-4636-96C4-00CBABE75101}" destId="{0BE12C73-BC25-4540-ADC2-1B088C70683D}" srcOrd="1" destOrd="0" presId="urn:microsoft.com/office/officeart/2005/8/layout/hierarchy1"/>
    <dgm:cxn modelId="{731FB80B-FFE0-491C-86BB-422655A1E9BC}" type="presParOf" srcId="{0BE12C73-BC25-4540-ADC2-1B088C70683D}" destId="{6ECB9374-302B-4E44-836F-539A688E40AB}" srcOrd="0" destOrd="0" presId="urn:microsoft.com/office/officeart/2005/8/layout/hierarchy1"/>
    <dgm:cxn modelId="{067BEB9E-8C87-4B89-B539-1A9F42DB3DE2}" type="presParOf" srcId="{0BE12C73-BC25-4540-ADC2-1B088C70683D}" destId="{8C2C4946-A9C4-4DF0-8171-DCE9AA418F41}" srcOrd="1" destOrd="0" presId="urn:microsoft.com/office/officeart/2005/8/layout/hierarchy1"/>
    <dgm:cxn modelId="{10CB3720-0ECA-4E97-9D57-163CF46D0817}" type="presParOf" srcId="{8C2C4946-A9C4-4DF0-8171-DCE9AA418F41}" destId="{9F6061F0-1335-47EA-B6F6-0D850141A2A3}" srcOrd="0" destOrd="0" presId="urn:microsoft.com/office/officeart/2005/8/layout/hierarchy1"/>
    <dgm:cxn modelId="{8DDDFD41-5ED7-48A9-8697-783DB10673D1}" type="presParOf" srcId="{9F6061F0-1335-47EA-B6F6-0D850141A2A3}" destId="{6CA5A7FE-CF3B-40DE-8859-3B5ABF095612}" srcOrd="0" destOrd="0" presId="urn:microsoft.com/office/officeart/2005/8/layout/hierarchy1"/>
    <dgm:cxn modelId="{8E2BC021-C7AB-4512-9EF4-A464A90318A3}" type="presParOf" srcId="{9F6061F0-1335-47EA-B6F6-0D850141A2A3}" destId="{AF60114E-F7C2-4E22-8A64-7F8FF68B503A}" srcOrd="1" destOrd="0" presId="urn:microsoft.com/office/officeart/2005/8/layout/hierarchy1"/>
    <dgm:cxn modelId="{E2E1BB70-561C-4A52-B54B-F136BFA5F5F6}" type="presParOf" srcId="{8C2C4946-A9C4-4DF0-8171-DCE9AA418F41}" destId="{2A5A7587-4A6E-48BB-8848-C1491AC442A8}" srcOrd="1" destOrd="0" presId="urn:microsoft.com/office/officeart/2005/8/layout/hierarchy1"/>
    <dgm:cxn modelId="{FE5C1B5D-F319-409C-BED3-3CDDE6818E51}" type="presParOf" srcId="{0BE12C73-BC25-4540-ADC2-1B088C70683D}" destId="{0268F44B-8E60-41C4-89EF-D845B8D56F8C}" srcOrd="2" destOrd="0" presId="urn:microsoft.com/office/officeart/2005/8/layout/hierarchy1"/>
    <dgm:cxn modelId="{741DC11C-F8B4-4308-8FFB-EBEC425CE5AE}" type="presParOf" srcId="{0BE12C73-BC25-4540-ADC2-1B088C70683D}" destId="{A0FDD19E-6CBB-405F-AA18-E4475B67C4FE}" srcOrd="3" destOrd="0" presId="urn:microsoft.com/office/officeart/2005/8/layout/hierarchy1"/>
    <dgm:cxn modelId="{683CF789-1F02-486F-8BC3-626265A0895B}" type="presParOf" srcId="{A0FDD19E-6CBB-405F-AA18-E4475B67C4FE}" destId="{AE3542A9-C4B9-4D04-B567-3798F8786831}" srcOrd="0" destOrd="0" presId="urn:microsoft.com/office/officeart/2005/8/layout/hierarchy1"/>
    <dgm:cxn modelId="{8C6ACF87-6C5A-47CA-B73D-19CB7927F6E5}" type="presParOf" srcId="{AE3542A9-C4B9-4D04-B567-3798F8786831}" destId="{9AB1AAFF-390C-4278-8661-05DFE80FAACF}" srcOrd="0" destOrd="0" presId="urn:microsoft.com/office/officeart/2005/8/layout/hierarchy1"/>
    <dgm:cxn modelId="{88CC6196-A917-4D47-8908-977F07BE8A20}" type="presParOf" srcId="{AE3542A9-C4B9-4D04-B567-3798F8786831}" destId="{38ED0DB5-54CA-49F1-B7F1-5E1388B6B4C0}" srcOrd="1" destOrd="0" presId="urn:microsoft.com/office/officeart/2005/8/layout/hierarchy1"/>
    <dgm:cxn modelId="{C0A4ECC3-5511-4EEA-8139-EF9B281C8B68}" type="presParOf" srcId="{A0FDD19E-6CBB-405F-AA18-E4475B67C4FE}" destId="{1E35D06E-634D-485F-9897-7C9E1BD515C3}" srcOrd="1" destOrd="0" presId="urn:microsoft.com/office/officeart/2005/8/layout/hierarchy1"/>
    <dgm:cxn modelId="{F451D64F-950E-45AE-91B5-22B19D85390A}" type="presParOf" srcId="{0BE12C73-BC25-4540-ADC2-1B088C70683D}" destId="{BD8D3E8C-936E-405D-9E83-4E978AEA719C}" srcOrd="4" destOrd="0" presId="urn:microsoft.com/office/officeart/2005/8/layout/hierarchy1"/>
    <dgm:cxn modelId="{01A5C489-51AC-4B97-9F7B-E63E8BB3326E}" type="presParOf" srcId="{0BE12C73-BC25-4540-ADC2-1B088C70683D}" destId="{376EE078-A2C1-4261-B9EA-0D9ADD206A87}" srcOrd="5" destOrd="0" presId="urn:microsoft.com/office/officeart/2005/8/layout/hierarchy1"/>
    <dgm:cxn modelId="{BAD4A129-9EF3-4C01-B0B1-BF135A7767E9}" type="presParOf" srcId="{376EE078-A2C1-4261-B9EA-0D9ADD206A87}" destId="{FF437816-1047-4B05-B80A-1A528E652D42}" srcOrd="0" destOrd="0" presId="urn:microsoft.com/office/officeart/2005/8/layout/hierarchy1"/>
    <dgm:cxn modelId="{D35B7676-96FA-44AF-B12C-FEFD3177FDBE}" type="presParOf" srcId="{FF437816-1047-4B05-B80A-1A528E652D42}" destId="{3A94159B-2309-4ECD-B151-A48EAF1D1E51}" srcOrd="0" destOrd="0" presId="urn:microsoft.com/office/officeart/2005/8/layout/hierarchy1"/>
    <dgm:cxn modelId="{613E6EBF-4147-4565-BE87-ED05F5A51437}" type="presParOf" srcId="{FF437816-1047-4B05-B80A-1A528E652D42}" destId="{3C503179-2DE3-437E-9F59-06D7A4C374F3}" srcOrd="1" destOrd="0" presId="urn:microsoft.com/office/officeart/2005/8/layout/hierarchy1"/>
    <dgm:cxn modelId="{F5F0B5D0-6884-4719-A9FF-88AAC982DD5F}" type="presParOf" srcId="{376EE078-A2C1-4261-B9EA-0D9ADD206A87}" destId="{D1E99957-1B0F-4CE2-9173-D7EAD445C0E6}" srcOrd="1" destOrd="0" presId="urn:microsoft.com/office/officeart/2005/8/layout/hierarchy1"/>
    <dgm:cxn modelId="{BF84BADA-E42D-4C1A-AE67-AE2E5749E3D2}" type="presParOf" srcId="{0BE12C73-BC25-4540-ADC2-1B088C70683D}" destId="{B193B69D-1E15-4DF6-BA42-239C9D073B21}" srcOrd="6" destOrd="0" presId="urn:microsoft.com/office/officeart/2005/8/layout/hierarchy1"/>
    <dgm:cxn modelId="{02A1D41C-82C0-4AB1-B845-772604C6E22F}" type="presParOf" srcId="{0BE12C73-BC25-4540-ADC2-1B088C70683D}" destId="{D054EB43-55B1-4C36-A2FB-F8861E47306D}" srcOrd="7" destOrd="0" presId="urn:microsoft.com/office/officeart/2005/8/layout/hierarchy1"/>
    <dgm:cxn modelId="{A1BBFAA3-ED5C-4875-88F1-E99D547CE177}" type="presParOf" srcId="{D054EB43-55B1-4C36-A2FB-F8861E47306D}" destId="{B6D2233F-366A-495E-B881-385A28CAFD15}" srcOrd="0" destOrd="0" presId="urn:microsoft.com/office/officeart/2005/8/layout/hierarchy1"/>
    <dgm:cxn modelId="{BAA06A53-1AB5-4B27-B03F-F054B55B8DCB}" type="presParOf" srcId="{B6D2233F-366A-495E-B881-385A28CAFD15}" destId="{7E1C8242-7B37-4E80-A801-7090368266AE}" srcOrd="0" destOrd="0" presId="urn:microsoft.com/office/officeart/2005/8/layout/hierarchy1"/>
    <dgm:cxn modelId="{A9EAA02A-F20E-4DAD-B9A2-F0DCA5E7B614}" type="presParOf" srcId="{B6D2233F-366A-495E-B881-385A28CAFD15}" destId="{ABA68086-9B9F-455A-89F5-08FACAAA37F0}" srcOrd="1" destOrd="0" presId="urn:microsoft.com/office/officeart/2005/8/layout/hierarchy1"/>
    <dgm:cxn modelId="{46BFC413-56B1-4AD6-AFC7-0AF4D5E808C0}" type="presParOf" srcId="{D054EB43-55B1-4C36-A2FB-F8861E47306D}" destId="{C6FC0AC7-7B8F-418F-8426-EABFD836BE5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70AA02-803F-41C7-9FE0-E6223E655E65}" type="doc">
      <dgm:prSet loTypeId="urn:microsoft.com/office/officeart/2005/8/layout/matrix1" loCatId="matrix" qsTypeId="urn:microsoft.com/office/officeart/2005/8/quickstyle/3d1" qsCatId="3D" csTypeId="urn:microsoft.com/office/officeart/2005/8/colors/colorful4" csCatId="colorful" phldr="1"/>
      <dgm:spPr/>
      <dgm:t>
        <a:bodyPr/>
        <a:lstStyle/>
        <a:p>
          <a:endParaRPr lang="es-CO"/>
        </a:p>
      </dgm:t>
    </dgm:pt>
    <dgm:pt modelId="{B84050A1-C536-40BB-ABC8-B74B8475F1F5}">
      <dgm:prSet phldrT="[Texto]"/>
      <dgm:spPr/>
      <dgm:t>
        <a:bodyPr/>
        <a:lstStyle/>
        <a:p>
          <a:r>
            <a:rPr lang="es-MX" dirty="0">
              <a:solidFill>
                <a:schemeClr val="tx1"/>
              </a:solidFill>
            </a:rPr>
            <a:t>Búsqueda Activa Institucional</a:t>
          </a:r>
          <a:endParaRPr lang="es-CO" dirty="0">
            <a:solidFill>
              <a:schemeClr val="tx1"/>
            </a:solidFill>
          </a:endParaRPr>
        </a:p>
      </dgm:t>
    </dgm:pt>
    <dgm:pt modelId="{08264214-41BC-4D9F-B6EE-B321DD63B937}" type="parTrans" cxnId="{2C607B24-B4D8-4FFB-B4E8-CEA59188D304}">
      <dgm:prSet/>
      <dgm:spPr/>
      <dgm:t>
        <a:bodyPr/>
        <a:lstStyle/>
        <a:p>
          <a:endParaRPr lang="es-CO"/>
        </a:p>
      </dgm:t>
    </dgm:pt>
    <dgm:pt modelId="{8973527A-9228-4313-9204-E1DC5C39EDFE}" type="sibTrans" cxnId="{2C607B24-B4D8-4FFB-B4E8-CEA59188D304}">
      <dgm:prSet/>
      <dgm:spPr/>
      <dgm:t>
        <a:bodyPr/>
        <a:lstStyle/>
        <a:p>
          <a:endParaRPr lang="es-CO"/>
        </a:p>
      </dgm:t>
    </dgm:pt>
    <dgm:pt modelId="{0B8D332D-EAB7-4BD1-A8E2-2BE06C4091FF}">
      <dgm:prSet phldrT="[Texto]"/>
      <dgm:spPr>
        <a:gradFill rotWithShape="0">
          <a:gsLst>
            <a:gs pos="0">
              <a:srgbClr val="DEFCD4"/>
            </a:gs>
            <a:gs pos="50000">
              <a:schemeClr val="accent4">
                <a:hueOff val="3266964"/>
                <a:satOff val="-13592"/>
                <a:lumOff val="3203"/>
                <a:alphaOff val="0"/>
                <a:satMod val="110000"/>
                <a:lumMod val="100000"/>
                <a:shade val="100000"/>
              </a:schemeClr>
            </a:gs>
            <a:gs pos="100000">
              <a:schemeClr val="accent4">
                <a:hueOff val="3266964"/>
                <a:satOff val="-13592"/>
                <a:lumOff val="3203"/>
                <a:alphaOff val="0"/>
                <a:lumMod val="99000"/>
                <a:satMod val="120000"/>
                <a:shade val="78000"/>
              </a:schemeClr>
            </a:gs>
          </a:gsLst>
        </a:gradFill>
      </dgm:spPr>
      <dgm:t>
        <a:bodyPr/>
        <a:lstStyle/>
        <a:p>
          <a:r>
            <a:rPr lang="es-MX" dirty="0">
              <a:solidFill>
                <a:schemeClr val="tx1"/>
              </a:solidFill>
            </a:rPr>
            <a:t>Notificación y Ajuste</a:t>
          </a:r>
          <a:endParaRPr lang="es-CO" dirty="0">
            <a:solidFill>
              <a:schemeClr val="tx1"/>
            </a:solidFill>
          </a:endParaRPr>
        </a:p>
      </dgm:t>
    </dgm:pt>
    <dgm:pt modelId="{F73CC11A-E4CD-41B3-9751-B5CFC7D47F91}" type="parTrans" cxnId="{544426FE-D168-4FC2-B210-80F42EC849FB}">
      <dgm:prSet/>
      <dgm:spPr/>
      <dgm:t>
        <a:bodyPr/>
        <a:lstStyle/>
        <a:p>
          <a:endParaRPr lang="es-CO"/>
        </a:p>
      </dgm:t>
    </dgm:pt>
    <dgm:pt modelId="{6B4CBE2A-ED77-4B1F-AE8A-81302A1FCC09}" type="sibTrans" cxnId="{544426FE-D168-4FC2-B210-80F42EC849FB}">
      <dgm:prSet/>
      <dgm:spPr/>
      <dgm:t>
        <a:bodyPr/>
        <a:lstStyle/>
        <a:p>
          <a:endParaRPr lang="es-CO"/>
        </a:p>
      </dgm:t>
    </dgm:pt>
    <dgm:pt modelId="{A8D3152E-9E1B-4F11-8E34-B3000A5B25A2}">
      <dgm:prSet phldrT="[Texto]"/>
      <dgm:spPr/>
      <dgm:t>
        <a:bodyPr/>
        <a:lstStyle/>
        <a:p>
          <a:r>
            <a:rPr lang="es-MX" dirty="0">
              <a:solidFill>
                <a:schemeClr val="tx1"/>
              </a:solidFill>
            </a:rPr>
            <a:t>Unidades de Análisis</a:t>
          </a:r>
          <a:endParaRPr lang="es-CO" dirty="0">
            <a:solidFill>
              <a:schemeClr val="tx1"/>
            </a:solidFill>
          </a:endParaRPr>
        </a:p>
      </dgm:t>
    </dgm:pt>
    <dgm:pt modelId="{3112E59E-AF74-4BEB-B28A-3C9B1F187B20}" type="parTrans" cxnId="{C36E7A4E-7787-4C9C-BE9B-B91941B49785}">
      <dgm:prSet/>
      <dgm:spPr/>
      <dgm:t>
        <a:bodyPr/>
        <a:lstStyle/>
        <a:p>
          <a:endParaRPr lang="es-CO"/>
        </a:p>
      </dgm:t>
    </dgm:pt>
    <dgm:pt modelId="{8703A37D-D8EA-4C9C-AF1C-DC9186636D14}" type="sibTrans" cxnId="{C36E7A4E-7787-4C9C-BE9B-B91941B49785}">
      <dgm:prSet/>
      <dgm:spPr/>
      <dgm:t>
        <a:bodyPr/>
        <a:lstStyle/>
        <a:p>
          <a:endParaRPr lang="es-CO"/>
        </a:p>
      </dgm:t>
    </dgm:pt>
    <dgm:pt modelId="{F9D94C08-F843-4177-8AD0-0352E9B26C48}">
      <dgm:prSet phldrT="[Texto]"/>
      <dgm:spPr/>
      <dgm:t>
        <a:bodyPr/>
        <a:lstStyle/>
        <a:p>
          <a:r>
            <a:rPr lang="es-MX" dirty="0">
              <a:solidFill>
                <a:schemeClr val="tx1"/>
              </a:solidFill>
            </a:rPr>
            <a:t>% casos con Valoración Neurológica a los 60 días (2-2)</a:t>
          </a:r>
          <a:endParaRPr lang="es-CO" dirty="0">
            <a:solidFill>
              <a:schemeClr val="tx1"/>
            </a:solidFill>
          </a:endParaRPr>
        </a:p>
      </dgm:t>
    </dgm:pt>
    <dgm:pt modelId="{2690698E-8CFC-4C56-8115-BF0582F9BDFE}" type="parTrans" cxnId="{22145E30-2AC6-4174-9132-CB31C9D2E3F0}">
      <dgm:prSet/>
      <dgm:spPr/>
      <dgm:t>
        <a:bodyPr/>
        <a:lstStyle/>
        <a:p>
          <a:endParaRPr lang="es-CO"/>
        </a:p>
      </dgm:t>
    </dgm:pt>
    <dgm:pt modelId="{F85593A4-2384-461C-8DCA-E71B4C86C592}" type="sibTrans" cxnId="{22145E30-2AC6-4174-9132-CB31C9D2E3F0}">
      <dgm:prSet/>
      <dgm:spPr/>
      <dgm:t>
        <a:bodyPr/>
        <a:lstStyle/>
        <a:p>
          <a:endParaRPr lang="es-CO"/>
        </a:p>
      </dgm:t>
    </dgm:pt>
    <dgm:pt modelId="{4EB0D949-4C9C-4DB0-87FC-FC07DADFDE9D}">
      <dgm:prSet phldrT="[Texto]"/>
      <dgm:spPr>
        <a:solidFill>
          <a:srgbClr val="FFFBF7"/>
        </a:solidFill>
      </dgm:spPr>
      <dgm:t>
        <a:bodyPr/>
        <a:lstStyle/>
        <a:p>
          <a:r>
            <a:rPr lang="es-MX" dirty="0"/>
            <a:t>Lineamientos</a:t>
          </a:r>
          <a:endParaRPr lang="es-CO" dirty="0"/>
        </a:p>
      </dgm:t>
    </dgm:pt>
    <dgm:pt modelId="{74418301-E924-41BA-A96D-43DF9D13A333}" type="sibTrans" cxnId="{0630D951-056B-47D3-B98D-D5C09B0A0FFC}">
      <dgm:prSet/>
      <dgm:spPr/>
      <dgm:t>
        <a:bodyPr/>
        <a:lstStyle/>
        <a:p>
          <a:endParaRPr lang="es-CO"/>
        </a:p>
      </dgm:t>
    </dgm:pt>
    <dgm:pt modelId="{21C58FF7-63C8-45CB-909E-B91C2A4BC97E}" type="parTrans" cxnId="{0630D951-056B-47D3-B98D-D5C09B0A0FFC}">
      <dgm:prSet/>
      <dgm:spPr/>
      <dgm:t>
        <a:bodyPr/>
        <a:lstStyle/>
        <a:p>
          <a:endParaRPr lang="es-CO"/>
        </a:p>
      </dgm:t>
    </dgm:pt>
    <dgm:pt modelId="{0580F6A6-ED6C-4253-827F-96B5D9FDE5CD}" type="pres">
      <dgm:prSet presAssocID="{EB70AA02-803F-41C7-9FE0-E6223E655E65}" presName="diagram" presStyleCnt="0">
        <dgm:presLayoutVars>
          <dgm:chMax val="1"/>
          <dgm:dir/>
          <dgm:animLvl val="ctr"/>
          <dgm:resizeHandles val="exact"/>
        </dgm:presLayoutVars>
      </dgm:prSet>
      <dgm:spPr/>
    </dgm:pt>
    <dgm:pt modelId="{A2026FCB-AE55-47A4-93C4-C38351AD1223}" type="pres">
      <dgm:prSet presAssocID="{EB70AA02-803F-41C7-9FE0-E6223E655E65}" presName="matrix" presStyleCnt="0"/>
      <dgm:spPr/>
    </dgm:pt>
    <dgm:pt modelId="{3EBB63B2-3BEC-44F0-8FA3-6B04A26E644E}" type="pres">
      <dgm:prSet presAssocID="{EB70AA02-803F-41C7-9FE0-E6223E655E65}" presName="tile1" presStyleLbl="node1" presStyleIdx="0" presStyleCnt="4"/>
      <dgm:spPr/>
    </dgm:pt>
    <dgm:pt modelId="{8583AA55-1563-486D-96FE-35B2A2C63EDE}" type="pres">
      <dgm:prSet presAssocID="{EB70AA02-803F-41C7-9FE0-E6223E655E65}" presName="tile1text" presStyleLbl="node1" presStyleIdx="0" presStyleCnt="4">
        <dgm:presLayoutVars>
          <dgm:chMax val="0"/>
          <dgm:chPref val="0"/>
          <dgm:bulletEnabled val="1"/>
        </dgm:presLayoutVars>
      </dgm:prSet>
      <dgm:spPr/>
    </dgm:pt>
    <dgm:pt modelId="{29CF2A67-6F27-461D-8481-25C2C5E7A4BB}" type="pres">
      <dgm:prSet presAssocID="{EB70AA02-803F-41C7-9FE0-E6223E655E65}" presName="tile2" presStyleLbl="node1" presStyleIdx="1" presStyleCnt="4" custLinFactNeighborY="-1964"/>
      <dgm:spPr/>
    </dgm:pt>
    <dgm:pt modelId="{494B2CA2-3290-4634-B72F-639864957E40}" type="pres">
      <dgm:prSet presAssocID="{EB70AA02-803F-41C7-9FE0-E6223E655E65}" presName="tile2text" presStyleLbl="node1" presStyleIdx="1" presStyleCnt="4">
        <dgm:presLayoutVars>
          <dgm:chMax val="0"/>
          <dgm:chPref val="0"/>
          <dgm:bulletEnabled val="1"/>
        </dgm:presLayoutVars>
      </dgm:prSet>
      <dgm:spPr/>
    </dgm:pt>
    <dgm:pt modelId="{1932BC1B-86FE-4729-94C0-EEC47A7AF7C1}" type="pres">
      <dgm:prSet presAssocID="{EB70AA02-803F-41C7-9FE0-E6223E655E65}" presName="tile3" presStyleLbl="node1" presStyleIdx="2" presStyleCnt="4"/>
      <dgm:spPr/>
    </dgm:pt>
    <dgm:pt modelId="{FDC3E24B-132D-4D10-9E00-BCBC7EBC0BAD}" type="pres">
      <dgm:prSet presAssocID="{EB70AA02-803F-41C7-9FE0-E6223E655E65}" presName="tile3text" presStyleLbl="node1" presStyleIdx="2" presStyleCnt="4">
        <dgm:presLayoutVars>
          <dgm:chMax val="0"/>
          <dgm:chPref val="0"/>
          <dgm:bulletEnabled val="1"/>
        </dgm:presLayoutVars>
      </dgm:prSet>
      <dgm:spPr/>
    </dgm:pt>
    <dgm:pt modelId="{4DFC8198-C292-4AB6-8C0F-64BED809250E}" type="pres">
      <dgm:prSet presAssocID="{EB70AA02-803F-41C7-9FE0-E6223E655E65}" presName="tile4" presStyleLbl="node1" presStyleIdx="3" presStyleCnt="4"/>
      <dgm:spPr/>
    </dgm:pt>
    <dgm:pt modelId="{AD08D3B3-C725-44B0-93F2-DF3218A9851F}" type="pres">
      <dgm:prSet presAssocID="{EB70AA02-803F-41C7-9FE0-E6223E655E65}" presName="tile4text" presStyleLbl="node1" presStyleIdx="3" presStyleCnt="4">
        <dgm:presLayoutVars>
          <dgm:chMax val="0"/>
          <dgm:chPref val="0"/>
          <dgm:bulletEnabled val="1"/>
        </dgm:presLayoutVars>
      </dgm:prSet>
      <dgm:spPr/>
    </dgm:pt>
    <dgm:pt modelId="{28ED4990-9CAD-4DD0-831D-23DEA6CF0A4A}" type="pres">
      <dgm:prSet presAssocID="{EB70AA02-803F-41C7-9FE0-E6223E655E65}" presName="centerTile" presStyleLbl="fgShp" presStyleIdx="0" presStyleCnt="1" custLinFactNeighborX="0" custLinFactNeighborY="0">
        <dgm:presLayoutVars>
          <dgm:chMax val="0"/>
          <dgm:chPref val="0"/>
        </dgm:presLayoutVars>
      </dgm:prSet>
      <dgm:spPr/>
    </dgm:pt>
  </dgm:ptLst>
  <dgm:cxnLst>
    <dgm:cxn modelId="{8856D008-95E1-49A4-B756-8EC6881BE5E5}" type="presOf" srcId="{EB70AA02-803F-41C7-9FE0-E6223E655E65}" destId="{0580F6A6-ED6C-4253-827F-96B5D9FDE5CD}" srcOrd="0" destOrd="0" presId="urn:microsoft.com/office/officeart/2005/8/layout/matrix1"/>
    <dgm:cxn modelId="{FB3B0109-9923-4C07-B761-2DE19443573C}" type="presOf" srcId="{B84050A1-C536-40BB-ABC8-B74B8475F1F5}" destId="{8583AA55-1563-486D-96FE-35B2A2C63EDE}" srcOrd="1" destOrd="0" presId="urn:microsoft.com/office/officeart/2005/8/layout/matrix1"/>
    <dgm:cxn modelId="{AE112C0F-894E-4CA8-955C-8CD81D3D19F6}" type="presOf" srcId="{F9D94C08-F843-4177-8AD0-0352E9B26C48}" destId="{AD08D3B3-C725-44B0-93F2-DF3218A9851F}" srcOrd="1" destOrd="0" presId="urn:microsoft.com/office/officeart/2005/8/layout/matrix1"/>
    <dgm:cxn modelId="{2C607B24-B4D8-4FFB-B4E8-CEA59188D304}" srcId="{4EB0D949-4C9C-4DB0-87FC-FC07DADFDE9D}" destId="{B84050A1-C536-40BB-ABC8-B74B8475F1F5}" srcOrd="0" destOrd="0" parTransId="{08264214-41BC-4D9F-B6EE-B321DD63B937}" sibTransId="{8973527A-9228-4313-9204-E1DC5C39EDFE}"/>
    <dgm:cxn modelId="{22145E30-2AC6-4174-9132-CB31C9D2E3F0}" srcId="{4EB0D949-4C9C-4DB0-87FC-FC07DADFDE9D}" destId="{F9D94C08-F843-4177-8AD0-0352E9B26C48}" srcOrd="3" destOrd="0" parTransId="{2690698E-8CFC-4C56-8115-BF0582F9BDFE}" sibTransId="{F85593A4-2384-461C-8DCA-E71B4C86C592}"/>
    <dgm:cxn modelId="{A00AFF33-05BE-4E1E-8173-9B40451F0E72}" type="presOf" srcId="{F9D94C08-F843-4177-8AD0-0352E9B26C48}" destId="{4DFC8198-C292-4AB6-8C0F-64BED809250E}" srcOrd="0" destOrd="0" presId="urn:microsoft.com/office/officeart/2005/8/layout/matrix1"/>
    <dgm:cxn modelId="{C36E7A4E-7787-4C9C-BE9B-B91941B49785}" srcId="{4EB0D949-4C9C-4DB0-87FC-FC07DADFDE9D}" destId="{A8D3152E-9E1B-4F11-8E34-B3000A5B25A2}" srcOrd="2" destOrd="0" parTransId="{3112E59E-AF74-4BEB-B28A-3C9B1F187B20}" sibTransId="{8703A37D-D8EA-4C9C-AF1C-DC9186636D14}"/>
    <dgm:cxn modelId="{0630D951-056B-47D3-B98D-D5C09B0A0FFC}" srcId="{EB70AA02-803F-41C7-9FE0-E6223E655E65}" destId="{4EB0D949-4C9C-4DB0-87FC-FC07DADFDE9D}" srcOrd="0" destOrd="0" parTransId="{21C58FF7-63C8-45CB-909E-B91C2A4BC97E}" sibTransId="{74418301-E924-41BA-A96D-43DF9D13A333}"/>
    <dgm:cxn modelId="{9A483784-5247-4608-8131-BC00037389A6}" type="presOf" srcId="{B84050A1-C536-40BB-ABC8-B74B8475F1F5}" destId="{3EBB63B2-3BEC-44F0-8FA3-6B04A26E644E}" srcOrd="0" destOrd="0" presId="urn:microsoft.com/office/officeart/2005/8/layout/matrix1"/>
    <dgm:cxn modelId="{8804BB8D-FBDC-4562-B0C1-7DCB101A825E}" type="presOf" srcId="{4EB0D949-4C9C-4DB0-87FC-FC07DADFDE9D}" destId="{28ED4990-9CAD-4DD0-831D-23DEA6CF0A4A}" srcOrd="0" destOrd="0" presId="urn:microsoft.com/office/officeart/2005/8/layout/matrix1"/>
    <dgm:cxn modelId="{A783C6B6-8466-424A-9C2D-A2ECC1B40D64}" type="presOf" srcId="{0B8D332D-EAB7-4BD1-A8E2-2BE06C4091FF}" destId="{494B2CA2-3290-4634-B72F-639864957E40}" srcOrd="1" destOrd="0" presId="urn:microsoft.com/office/officeart/2005/8/layout/matrix1"/>
    <dgm:cxn modelId="{9636B0DE-DFB1-49A0-893B-3704963C31ED}" type="presOf" srcId="{0B8D332D-EAB7-4BD1-A8E2-2BE06C4091FF}" destId="{29CF2A67-6F27-461D-8481-25C2C5E7A4BB}" srcOrd="0" destOrd="0" presId="urn:microsoft.com/office/officeart/2005/8/layout/matrix1"/>
    <dgm:cxn modelId="{C4BA50F7-A7DA-4C11-B4B0-4613781D9A54}" type="presOf" srcId="{A8D3152E-9E1B-4F11-8E34-B3000A5B25A2}" destId="{1932BC1B-86FE-4729-94C0-EEC47A7AF7C1}" srcOrd="0" destOrd="0" presId="urn:microsoft.com/office/officeart/2005/8/layout/matrix1"/>
    <dgm:cxn modelId="{D94F94F7-DFB3-43E8-8604-D1EE85D005C2}" type="presOf" srcId="{A8D3152E-9E1B-4F11-8E34-B3000A5B25A2}" destId="{FDC3E24B-132D-4D10-9E00-BCBC7EBC0BAD}" srcOrd="1" destOrd="0" presId="urn:microsoft.com/office/officeart/2005/8/layout/matrix1"/>
    <dgm:cxn modelId="{544426FE-D168-4FC2-B210-80F42EC849FB}" srcId="{4EB0D949-4C9C-4DB0-87FC-FC07DADFDE9D}" destId="{0B8D332D-EAB7-4BD1-A8E2-2BE06C4091FF}" srcOrd="1" destOrd="0" parTransId="{F73CC11A-E4CD-41B3-9751-B5CFC7D47F91}" sibTransId="{6B4CBE2A-ED77-4B1F-AE8A-81302A1FCC09}"/>
    <dgm:cxn modelId="{9A18041D-9FB1-4512-BA44-E97AB17E7526}" type="presParOf" srcId="{0580F6A6-ED6C-4253-827F-96B5D9FDE5CD}" destId="{A2026FCB-AE55-47A4-93C4-C38351AD1223}" srcOrd="0" destOrd="0" presId="urn:microsoft.com/office/officeart/2005/8/layout/matrix1"/>
    <dgm:cxn modelId="{22518917-1E9F-48ED-BB6D-D580FCB38DB7}" type="presParOf" srcId="{A2026FCB-AE55-47A4-93C4-C38351AD1223}" destId="{3EBB63B2-3BEC-44F0-8FA3-6B04A26E644E}" srcOrd="0" destOrd="0" presId="urn:microsoft.com/office/officeart/2005/8/layout/matrix1"/>
    <dgm:cxn modelId="{4B882002-EB0C-4648-B964-0F3EE6DCF07F}" type="presParOf" srcId="{A2026FCB-AE55-47A4-93C4-C38351AD1223}" destId="{8583AA55-1563-486D-96FE-35B2A2C63EDE}" srcOrd="1" destOrd="0" presId="urn:microsoft.com/office/officeart/2005/8/layout/matrix1"/>
    <dgm:cxn modelId="{568ECF91-B8CD-4C68-BC4F-989B81163E7A}" type="presParOf" srcId="{A2026FCB-AE55-47A4-93C4-C38351AD1223}" destId="{29CF2A67-6F27-461D-8481-25C2C5E7A4BB}" srcOrd="2" destOrd="0" presId="urn:microsoft.com/office/officeart/2005/8/layout/matrix1"/>
    <dgm:cxn modelId="{EA96CCB1-4379-4C18-91ED-07EDB3F8900D}" type="presParOf" srcId="{A2026FCB-AE55-47A4-93C4-C38351AD1223}" destId="{494B2CA2-3290-4634-B72F-639864957E40}" srcOrd="3" destOrd="0" presId="urn:microsoft.com/office/officeart/2005/8/layout/matrix1"/>
    <dgm:cxn modelId="{5838D637-7DE2-4F97-A7D8-23F992D3086E}" type="presParOf" srcId="{A2026FCB-AE55-47A4-93C4-C38351AD1223}" destId="{1932BC1B-86FE-4729-94C0-EEC47A7AF7C1}" srcOrd="4" destOrd="0" presId="urn:microsoft.com/office/officeart/2005/8/layout/matrix1"/>
    <dgm:cxn modelId="{C719ADDD-C4FC-43AB-9390-5801CDF2E072}" type="presParOf" srcId="{A2026FCB-AE55-47A4-93C4-C38351AD1223}" destId="{FDC3E24B-132D-4D10-9E00-BCBC7EBC0BAD}" srcOrd="5" destOrd="0" presId="urn:microsoft.com/office/officeart/2005/8/layout/matrix1"/>
    <dgm:cxn modelId="{0D46129E-5B9C-4223-B25E-7329FE15B21A}" type="presParOf" srcId="{A2026FCB-AE55-47A4-93C4-C38351AD1223}" destId="{4DFC8198-C292-4AB6-8C0F-64BED809250E}" srcOrd="6" destOrd="0" presId="urn:microsoft.com/office/officeart/2005/8/layout/matrix1"/>
    <dgm:cxn modelId="{42CF66A7-F8E7-4D18-B29F-9D95289B4DC6}" type="presParOf" srcId="{A2026FCB-AE55-47A4-93C4-C38351AD1223}" destId="{AD08D3B3-C725-44B0-93F2-DF3218A9851F}" srcOrd="7" destOrd="0" presId="urn:microsoft.com/office/officeart/2005/8/layout/matrix1"/>
    <dgm:cxn modelId="{5A94DC91-9CC8-42C1-B01E-ECD6D0C1A128}" type="presParOf" srcId="{0580F6A6-ED6C-4253-827F-96B5D9FDE5CD}" destId="{28ED4990-9CAD-4DD0-831D-23DEA6CF0A4A}" srcOrd="1" destOrd="0" presId="urn:microsoft.com/office/officeart/2005/8/layout/matrix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51FE2-0436-43DA-83E8-0882FBAE4549}">
      <dsp:nvSpPr>
        <dsp:cNvPr id="0" name=""/>
        <dsp:cNvSpPr/>
      </dsp:nvSpPr>
      <dsp:spPr>
        <a:xfrm>
          <a:off x="1028527" y="0"/>
          <a:ext cx="8120686" cy="223957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C12C260-2D34-4820-A4CD-5A023B5D0814}">
      <dsp:nvSpPr>
        <dsp:cNvPr id="0" name=""/>
        <dsp:cNvSpPr/>
      </dsp:nvSpPr>
      <dsp:spPr>
        <a:xfrm>
          <a:off x="4781" y="671871"/>
          <a:ext cx="2299803" cy="89582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Detectar e interrumpir transmisión todos tipos de virus polio</a:t>
          </a:r>
          <a:endParaRPr lang="es-CO" sz="1500" kern="1200" dirty="0"/>
        </a:p>
      </dsp:txBody>
      <dsp:txXfrm>
        <a:off x="48512" y="715602"/>
        <a:ext cx="2212341" cy="808367"/>
      </dsp:txXfrm>
    </dsp:sp>
    <dsp:sp modelId="{0A9C2FAE-1CF9-4BE8-9ECB-9250E411C70B}">
      <dsp:nvSpPr>
        <dsp:cNvPr id="0" name=""/>
        <dsp:cNvSpPr/>
      </dsp:nvSpPr>
      <dsp:spPr>
        <a:xfrm>
          <a:off x="2419575" y="671871"/>
          <a:ext cx="2299803" cy="89582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Fortalecer los programas de inmunización y retiro de la vacuna oral de polio</a:t>
          </a:r>
          <a:endParaRPr lang="es-CO" sz="1500" kern="1200" dirty="0"/>
        </a:p>
      </dsp:txBody>
      <dsp:txXfrm>
        <a:off x="2463306" y="715602"/>
        <a:ext cx="2212341" cy="808367"/>
      </dsp:txXfrm>
    </dsp:sp>
    <dsp:sp modelId="{28A4346F-7E19-4F3F-8838-2C60CADF386A}">
      <dsp:nvSpPr>
        <dsp:cNvPr id="0" name=""/>
        <dsp:cNvSpPr/>
      </dsp:nvSpPr>
      <dsp:spPr>
        <a:xfrm>
          <a:off x="4834369" y="671871"/>
          <a:ext cx="2299803" cy="89582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Certificación de contención virus por laboratorio</a:t>
          </a:r>
          <a:endParaRPr lang="es-CO" sz="1500" kern="1200" dirty="0"/>
        </a:p>
      </dsp:txBody>
      <dsp:txXfrm>
        <a:off x="4878100" y="715602"/>
        <a:ext cx="2212341" cy="808367"/>
      </dsp:txXfrm>
    </dsp:sp>
    <dsp:sp modelId="{441B1902-83A2-43D3-9411-7A10D09D6F24}">
      <dsp:nvSpPr>
        <dsp:cNvPr id="0" name=""/>
        <dsp:cNvSpPr/>
      </dsp:nvSpPr>
      <dsp:spPr>
        <a:xfrm>
          <a:off x="7249163" y="671871"/>
          <a:ext cx="2299803" cy="89582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Legado de polio </a:t>
          </a:r>
        </a:p>
        <a:p>
          <a:pPr marL="0" lvl="0" indent="0" algn="ctr" defTabSz="666750">
            <a:lnSpc>
              <a:spcPct val="90000"/>
            </a:lnSpc>
            <a:spcBef>
              <a:spcPct val="0"/>
            </a:spcBef>
            <a:spcAft>
              <a:spcPct val="35000"/>
            </a:spcAft>
            <a:buNone/>
          </a:pPr>
          <a:r>
            <a:rPr lang="en-US" sz="1500" kern="1200" dirty="0"/>
            <a:t>(Lecciones aprendidas)</a:t>
          </a:r>
          <a:endParaRPr lang="es-CO" sz="1500" kern="1200" dirty="0"/>
        </a:p>
      </dsp:txBody>
      <dsp:txXfrm>
        <a:off x="7292894" y="715602"/>
        <a:ext cx="2212341" cy="8083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3B69D-1E15-4DF6-BA42-239C9D073B21}">
      <dsp:nvSpPr>
        <dsp:cNvPr id="0" name=""/>
        <dsp:cNvSpPr/>
      </dsp:nvSpPr>
      <dsp:spPr>
        <a:xfrm>
          <a:off x="4390711" y="2210204"/>
          <a:ext cx="3732484" cy="679673"/>
        </a:xfrm>
        <a:custGeom>
          <a:avLst/>
          <a:gdLst/>
          <a:ahLst/>
          <a:cxnLst/>
          <a:rect l="0" t="0" r="0" b="0"/>
          <a:pathLst>
            <a:path>
              <a:moveTo>
                <a:pt x="0" y="0"/>
              </a:moveTo>
              <a:lnTo>
                <a:pt x="0" y="499128"/>
              </a:lnTo>
              <a:lnTo>
                <a:pt x="3732484" y="499128"/>
              </a:lnTo>
              <a:lnTo>
                <a:pt x="3732484" y="67967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8D3E8C-936E-405D-9E83-4E978AEA719C}">
      <dsp:nvSpPr>
        <dsp:cNvPr id="0" name=""/>
        <dsp:cNvSpPr/>
      </dsp:nvSpPr>
      <dsp:spPr>
        <a:xfrm>
          <a:off x="4390711" y="2210204"/>
          <a:ext cx="1350481" cy="679673"/>
        </a:xfrm>
        <a:custGeom>
          <a:avLst/>
          <a:gdLst/>
          <a:ahLst/>
          <a:cxnLst/>
          <a:rect l="0" t="0" r="0" b="0"/>
          <a:pathLst>
            <a:path>
              <a:moveTo>
                <a:pt x="0" y="0"/>
              </a:moveTo>
              <a:lnTo>
                <a:pt x="0" y="499128"/>
              </a:lnTo>
              <a:lnTo>
                <a:pt x="1350481" y="499128"/>
              </a:lnTo>
              <a:lnTo>
                <a:pt x="1350481" y="67967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68F44B-8E60-41C4-89EF-D845B8D56F8C}">
      <dsp:nvSpPr>
        <dsp:cNvPr id="0" name=""/>
        <dsp:cNvSpPr/>
      </dsp:nvSpPr>
      <dsp:spPr>
        <a:xfrm>
          <a:off x="3359188" y="2210204"/>
          <a:ext cx="1031522" cy="679673"/>
        </a:xfrm>
        <a:custGeom>
          <a:avLst/>
          <a:gdLst/>
          <a:ahLst/>
          <a:cxnLst/>
          <a:rect l="0" t="0" r="0" b="0"/>
          <a:pathLst>
            <a:path>
              <a:moveTo>
                <a:pt x="1031522" y="0"/>
              </a:moveTo>
              <a:lnTo>
                <a:pt x="1031522" y="499128"/>
              </a:lnTo>
              <a:lnTo>
                <a:pt x="0" y="499128"/>
              </a:lnTo>
              <a:lnTo>
                <a:pt x="0" y="67967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CB9374-302B-4E44-836F-539A688E40AB}">
      <dsp:nvSpPr>
        <dsp:cNvPr id="0" name=""/>
        <dsp:cNvSpPr/>
      </dsp:nvSpPr>
      <dsp:spPr>
        <a:xfrm>
          <a:off x="977185" y="2210204"/>
          <a:ext cx="3413525" cy="679673"/>
        </a:xfrm>
        <a:custGeom>
          <a:avLst/>
          <a:gdLst/>
          <a:ahLst/>
          <a:cxnLst/>
          <a:rect l="0" t="0" r="0" b="0"/>
          <a:pathLst>
            <a:path>
              <a:moveTo>
                <a:pt x="3413525" y="0"/>
              </a:moveTo>
              <a:lnTo>
                <a:pt x="3413525" y="499128"/>
              </a:lnTo>
              <a:lnTo>
                <a:pt x="0" y="499128"/>
              </a:lnTo>
              <a:lnTo>
                <a:pt x="0" y="67967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76BEFC-AC32-441D-B55E-969B11859A4E}">
      <dsp:nvSpPr>
        <dsp:cNvPr id="0" name=""/>
        <dsp:cNvSpPr/>
      </dsp:nvSpPr>
      <dsp:spPr>
        <a:xfrm>
          <a:off x="3416255" y="972645"/>
          <a:ext cx="1948911" cy="123755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D881A4-C171-47A8-84F7-6AAB867DB7F4}">
      <dsp:nvSpPr>
        <dsp:cNvPr id="0" name=""/>
        <dsp:cNvSpPr/>
      </dsp:nvSpPr>
      <dsp:spPr>
        <a:xfrm>
          <a:off x="3632800" y="1178364"/>
          <a:ext cx="1948911" cy="123755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t>CASO PROBABLE</a:t>
          </a:r>
          <a:endParaRPr lang="es-CO" sz="2000" kern="1200" dirty="0"/>
        </a:p>
      </dsp:txBody>
      <dsp:txXfrm>
        <a:off x="3669047" y="1214611"/>
        <a:ext cx="1876417" cy="1165065"/>
      </dsp:txXfrm>
    </dsp:sp>
    <dsp:sp modelId="{6CA5A7FE-CF3B-40DE-8859-3B5ABF095612}">
      <dsp:nvSpPr>
        <dsp:cNvPr id="0" name=""/>
        <dsp:cNvSpPr/>
      </dsp:nvSpPr>
      <dsp:spPr>
        <a:xfrm>
          <a:off x="2729" y="2889878"/>
          <a:ext cx="1948911" cy="123755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60114E-F7C2-4E22-8A64-7F8FF68B503A}">
      <dsp:nvSpPr>
        <dsp:cNvPr id="0" name=""/>
        <dsp:cNvSpPr/>
      </dsp:nvSpPr>
      <dsp:spPr>
        <a:xfrm>
          <a:off x="219275" y="3095597"/>
          <a:ext cx="1948911" cy="123755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a:t>Caso confirmado por laboratorio</a:t>
          </a:r>
          <a:endParaRPr lang="es-CO" sz="1900" kern="1200" dirty="0"/>
        </a:p>
      </dsp:txBody>
      <dsp:txXfrm>
        <a:off x="255522" y="3131844"/>
        <a:ext cx="1876417" cy="1165065"/>
      </dsp:txXfrm>
    </dsp:sp>
    <dsp:sp modelId="{9AB1AAFF-390C-4278-8661-05DFE80FAACF}">
      <dsp:nvSpPr>
        <dsp:cNvPr id="0" name=""/>
        <dsp:cNvSpPr/>
      </dsp:nvSpPr>
      <dsp:spPr>
        <a:xfrm>
          <a:off x="2384732" y="2889878"/>
          <a:ext cx="1948911" cy="123755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ED0DB5-54CA-49F1-B7F1-5E1388B6B4C0}">
      <dsp:nvSpPr>
        <dsp:cNvPr id="0" name=""/>
        <dsp:cNvSpPr/>
      </dsp:nvSpPr>
      <dsp:spPr>
        <a:xfrm>
          <a:off x="2601278" y="3095597"/>
          <a:ext cx="1948911" cy="123755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a:t>Caso Compatible</a:t>
          </a:r>
          <a:endParaRPr lang="es-CO" sz="1900" kern="1200" dirty="0"/>
        </a:p>
      </dsp:txBody>
      <dsp:txXfrm>
        <a:off x="2637525" y="3131844"/>
        <a:ext cx="1876417" cy="1165065"/>
      </dsp:txXfrm>
    </dsp:sp>
    <dsp:sp modelId="{3A94159B-2309-4ECD-B151-A48EAF1D1E51}">
      <dsp:nvSpPr>
        <dsp:cNvPr id="0" name=""/>
        <dsp:cNvSpPr/>
      </dsp:nvSpPr>
      <dsp:spPr>
        <a:xfrm>
          <a:off x="4766736" y="2889878"/>
          <a:ext cx="1948911" cy="123755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503179-2DE3-437E-9F59-06D7A4C374F3}">
      <dsp:nvSpPr>
        <dsp:cNvPr id="0" name=""/>
        <dsp:cNvSpPr/>
      </dsp:nvSpPr>
      <dsp:spPr>
        <a:xfrm>
          <a:off x="4983282" y="3095597"/>
          <a:ext cx="1948911" cy="123755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a:t>Caso Descartado</a:t>
          </a:r>
          <a:endParaRPr lang="es-CO" sz="1900" kern="1200" dirty="0"/>
        </a:p>
      </dsp:txBody>
      <dsp:txXfrm>
        <a:off x="5019529" y="3131844"/>
        <a:ext cx="1876417" cy="1165065"/>
      </dsp:txXfrm>
    </dsp:sp>
    <dsp:sp modelId="{7E1C8242-7B37-4E80-A801-7090368266AE}">
      <dsp:nvSpPr>
        <dsp:cNvPr id="0" name=""/>
        <dsp:cNvSpPr/>
      </dsp:nvSpPr>
      <dsp:spPr>
        <a:xfrm>
          <a:off x="7148739" y="2889878"/>
          <a:ext cx="1948911" cy="123755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A68086-9B9F-455A-89F5-08FACAAA37F0}">
      <dsp:nvSpPr>
        <dsp:cNvPr id="0" name=""/>
        <dsp:cNvSpPr/>
      </dsp:nvSpPr>
      <dsp:spPr>
        <a:xfrm>
          <a:off x="7365285" y="3095597"/>
          <a:ext cx="1948911" cy="123755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a:t>Caso Post Vacunal o Asociado Vacuna</a:t>
          </a:r>
          <a:endParaRPr lang="es-CO" sz="1900" kern="1200" dirty="0"/>
        </a:p>
      </dsp:txBody>
      <dsp:txXfrm>
        <a:off x="7401532" y="3131844"/>
        <a:ext cx="1876417" cy="11650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B63B2-3BEC-44F0-8FA3-6B04A26E644E}">
      <dsp:nvSpPr>
        <dsp:cNvPr id="0" name=""/>
        <dsp:cNvSpPr/>
      </dsp:nvSpPr>
      <dsp:spPr>
        <a:xfrm rot="16200000">
          <a:off x="682507" y="-682507"/>
          <a:ext cx="2165399" cy="3530415"/>
        </a:xfrm>
        <a:prstGeom prst="round1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s-MX" sz="2600" kern="1200" dirty="0">
              <a:solidFill>
                <a:schemeClr val="tx1"/>
              </a:solidFill>
            </a:rPr>
            <a:t>Búsqueda Activa Institucional</a:t>
          </a:r>
          <a:endParaRPr lang="es-CO" sz="2600" kern="1200" dirty="0">
            <a:solidFill>
              <a:schemeClr val="tx1"/>
            </a:solidFill>
          </a:endParaRPr>
        </a:p>
      </dsp:txBody>
      <dsp:txXfrm rot="5400000">
        <a:off x="-1" y="1"/>
        <a:ext cx="3530415" cy="1624049"/>
      </dsp:txXfrm>
    </dsp:sp>
    <dsp:sp modelId="{29CF2A67-6F27-461D-8481-25C2C5E7A4BB}">
      <dsp:nvSpPr>
        <dsp:cNvPr id="0" name=""/>
        <dsp:cNvSpPr/>
      </dsp:nvSpPr>
      <dsp:spPr>
        <a:xfrm>
          <a:off x="3530415" y="0"/>
          <a:ext cx="3530415" cy="2165399"/>
        </a:xfrm>
        <a:prstGeom prst="round1Rect">
          <a:avLst/>
        </a:prstGeom>
        <a:gradFill rotWithShape="0">
          <a:gsLst>
            <a:gs pos="0">
              <a:srgbClr val="DEFCD4"/>
            </a:gs>
            <a:gs pos="50000">
              <a:schemeClr val="accent4">
                <a:hueOff val="3266964"/>
                <a:satOff val="-13592"/>
                <a:lumOff val="3203"/>
                <a:alphaOff val="0"/>
                <a:satMod val="110000"/>
                <a:lumMod val="100000"/>
                <a:shade val="100000"/>
              </a:schemeClr>
            </a:gs>
            <a:gs pos="100000">
              <a:schemeClr val="accent4">
                <a:hueOff val="3266964"/>
                <a:satOff val="-13592"/>
                <a:lumOff val="320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s-MX" sz="2600" kern="1200" dirty="0">
              <a:solidFill>
                <a:schemeClr val="tx1"/>
              </a:solidFill>
            </a:rPr>
            <a:t>Notificación y Ajuste</a:t>
          </a:r>
          <a:endParaRPr lang="es-CO" sz="2600" kern="1200" dirty="0">
            <a:solidFill>
              <a:schemeClr val="tx1"/>
            </a:solidFill>
          </a:endParaRPr>
        </a:p>
      </dsp:txBody>
      <dsp:txXfrm>
        <a:off x="3530415" y="0"/>
        <a:ext cx="3530415" cy="1624049"/>
      </dsp:txXfrm>
    </dsp:sp>
    <dsp:sp modelId="{1932BC1B-86FE-4729-94C0-EEC47A7AF7C1}">
      <dsp:nvSpPr>
        <dsp:cNvPr id="0" name=""/>
        <dsp:cNvSpPr/>
      </dsp:nvSpPr>
      <dsp:spPr>
        <a:xfrm rot="10800000">
          <a:off x="0" y="2165399"/>
          <a:ext cx="3530415" cy="2165399"/>
        </a:xfrm>
        <a:prstGeom prst="round1Rect">
          <a:avLst/>
        </a:prstGeom>
        <a:gradFill rotWithShape="0">
          <a:gsLst>
            <a:gs pos="0">
              <a:schemeClr val="accent4">
                <a:hueOff val="6533927"/>
                <a:satOff val="-27185"/>
                <a:lumOff val="6405"/>
                <a:alphaOff val="0"/>
                <a:satMod val="103000"/>
                <a:lumMod val="102000"/>
                <a:tint val="94000"/>
              </a:schemeClr>
            </a:gs>
            <a:gs pos="50000">
              <a:schemeClr val="accent4">
                <a:hueOff val="6533927"/>
                <a:satOff val="-27185"/>
                <a:lumOff val="6405"/>
                <a:alphaOff val="0"/>
                <a:satMod val="110000"/>
                <a:lumMod val="100000"/>
                <a:shade val="100000"/>
              </a:schemeClr>
            </a:gs>
            <a:gs pos="100000">
              <a:schemeClr val="accent4">
                <a:hueOff val="6533927"/>
                <a:satOff val="-27185"/>
                <a:lumOff val="640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s-MX" sz="2600" kern="1200" dirty="0">
              <a:solidFill>
                <a:schemeClr val="tx1"/>
              </a:solidFill>
            </a:rPr>
            <a:t>Unidades de Análisis</a:t>
          </a:r>
          <a:endParaRPr lang="es-CO" sz="2600" kern="1200" dirty="0">
            <a:solidFill>
              <a:schemeClr val="tx1"/>
            </a:solidFill>
          </a:endParaRPr>
        </a:p>
      </dsp:txBody>
      <dsp:txXfrm rot="10800000">
        <a:off x="0" y="2706748"/>
        <a:ext cx="3530415" cy="1624049"/>
      </dsp:txXfrm>
    </dsp:sp>
    <dsp:sp modelId="{4DFC8198-C292-4AB6-8C0F-64BED809250E}">
      <dsp:nvSpPr>
        <dsp:cNvPr id="0" name=""/>
        <dsp:cNvSpPr/>
      </dsp:nvSpPr>
      <dsp:spPr>
        <a:xfrm rot="5400000">
          <a:off x="4212922" y="1482891"/>
          <a:ext cx="2165399" cy="3530415"/>
        </a:xfrm>
        <a:prstGeom prst="round1Rect">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s-MX" sz="2600" kern="1200" dirty="0">
              <a:solidFill>
                <a:schemeClr val="tx1"/>
              </a:solidFill>
            </a:rPr>
            <a:t>% casos con Valoración Neurológica a los 60 días (2-2)</a:t>
          </a:r>
          <a:endParaRPr lang="es-CO" sz="2600" kern="1200" dirty="0">
            <a:solidFill>
              <a:schemeClr val="tx1"/>
            </a:solidFill>
          </a:endParaRPr>
        </a:p>
      </dsp:txBody>
      <dsp:txXfrm rot="-5400000">
        <a:off x="3530414" y="2706748"/>
        <a:ext cx="3530415" cy="1624049"/>
      </dsp:txXfrm>
    </dsp:sp>
    <dsp:sp modelId="{28ED4990-9CAD-4DD0-831D-23DEA6CF0A4A}">
      <dsp:nvSpPr>
        <dsp:cNvPr id="0" name=""/>
        <dsp:cNvSpPr/>
      </dsp:nvSpPr>
      <dsp:spPr>
        <a:xfrm>
          <a:off x="2471290" y="1624049"/>
          <a:ext cx="2118249" cy="1082699"/>
        </a:xfrm>
        <a:prstGeom prst="roundRect">
          <a:avLst/>
        </a:prstGeom>
        <a:solidFill>
          <a:srgbClr val="FFFBF7"/>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MX" sz="2600" kern="1200" dirty="0"/>
            <a:t>Lineamientos</a:t>
          </a:r>
          <a:endParaRPr lang="es-CO" sz="2600" kern="1200" dirty="0"/>
        </a:p>
      </dsp:txBody>
      <dsp:txXfrm>
        <a:off x="2524143" y="1676902"/>
        <a:ext cx="2012543" cy="97699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3566DB-38AF-4F96-A35A-5C0641588576}" type="datetimeFigureOut">
              <a:rPr lang="es-CO" smtClean="0"/>
              <a:t>16/10/2020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244F5C-0AA1-4B48-8C63-33E6F802DE61}" type="slidenum">
              <a:rPr lang="es-CO" smtClean="0"/>
              <a:t>‹Nº›</a:t>
            </a:fld>
            <a:endParaRPr lang="es-CO"/>
          </a:p>
        </p:txBody>
      </p:sp>
    </p:spTree>
    <p:extLst>
      <p:ext uri="{BB962C8B-B14F-4D97-AF65-F5344CB8AC3E}">
        <p14:creationId xmlns:p14="http://schemas.microsoft.com/office/powerpoint/2010/main" val="719809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4D244F5C-0AA1-4B48-8C63-33E6F802DE61}" type="slidenum">
              <a:rPr lang="es-CO" smtClean="0"/>
              <a:t>2</a:t>
            </a:fld>
            <a:endParaRPr lang="es-CO"/>
          </a:p>
        </p:txBody>
      </p:sp>
    </p:spTree>
    <p:extLst>
      <p:ext uri="{BB962C8B-B14F-4D97-AF65-F5344CB8AC3E}">
        <p14:creationId xmlns:p14="http://schemas.microsoft.com/office/powerpoint/2010/main" val="4204559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7" name="Google Shape;5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9903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7" name="Google Shape;5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6728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7" name="Google Shape;5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1357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87" name="Google Shape;5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5681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7" name="Google Shape;5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151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4D244F5C-0AA1-4B48-8C63-33E6F802DE61}" type="slidenum">
              <a:rPr lang="es-CO" smtClean="0"/>
              <a:t>22</a:t>
            </a:fld>
            <a:endParaRPr lang="es-CO"/>
          </a:p>
        </p:txBody>
      </p:sp>
    </p:spTree>
    <p:extLst>
      <p:ext uri="{BB962C8B-B14F-4D97-AF65-F5344CB8AC3E}">
        <p14:creationId xmlns:p14="http://schemas.microsoft.com/office/powerpoint/2010/main" val="4221026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La OMS (</a:t>
            </a:r>
            <a:r>
              <a:rPr lang="en-US" dirty="0" err="1"/>
              <a:t>Organización</a:t>
            </a:r>
            <a:r>
              <a:rPr lang="en-US" dirty="0"/>
              <a:t> Mundial de la Salud) ha establecido la Estrategia “Polio Endgame” con el </a:t>
            </a:r>
            <a:r>
              <a:rPr lang="en-US" dirty="0" err="1"/>
              <a:t>objetivo</a:t>
            </a:r>
            <a:r>
              <a:rPr lang="en-US" dirty="0"/>
              <a:t> de </a:t>
            </a:r>
            <a:r>
              <a:rPr lang="en-US" dirty="0" err="1"/>
              <a:t>alcanzar</a:t>
            </a:r>
            <a:r>
              <a:rPr lang="en-US" dirty="0"/>
              <a:t> la erradicación de la </a:t>
            </a:r>
            <a:r>
              <a:rPr lang="en-US" dirty="0" err="1"/>
              <a:t>poliomielitis</a:t>
            </a:r>
            <a:r>
              <a:rPr lang="en-US" dirty="0"/>
              <a:t> </a:t>
            </a:r>
            <a:r>
              <a:rPr lang="en-US" dirty="0" err="1"/>
              <a:t>en</a:t>
            </a:r>
            <a:r>
              <a:rPr lang="en-US" dirty="0"/>
              <a:t> el </a:t>
            </a:r>
            <a:r>
              <a:rPr lang="en-US" dirty="0" err="1"/>
              <a:t>año</a:t>
            </a:r>
            <a:r>
              <a:rPr lang="en-US" dirty="0"/>
              <a:t> 2023. Las </a:t>
            </a:r>
            <a:r>
              <a:rPr lang="en-US" dirty="0" err="1"/>
              <a:t>líneas</a:t>
            </a:r>
            <a:r>
              <a:rPr lang="en-US" dirty="0"/>
              <a:t> de </a:t>
            </a:r>
            <a:r>
              <a:rPr lang="en-US" dirty="0" err="1"/>
              <a:t>acción</a:t>
            </a:r>
            <a:r>
              <a:rPr lang="en-US" dirty="0"/>
              <a:t> </a:t>
            </a:r>
            <a:r>
              <a:rPr lang="en-US" dirty="0" err="1"/>
              <a:t>establecidas</a:t>
            </a:r>
            <a:r>
              <a:rPr lang="en-US" dirty="0"/>
              <a:t> son: 1) Detección e </a:t>
            </a:r>
            <a:r>
              <a:rPr lang="en-US" dirty="0" err="1"/>
              <a:t>interrupción</a:t>
            </a:r>
            <a:r>
              <a:rPr lang="en-US" dirty="0"/>
              <a:t> de la transmisión de todos los tipos de virus polio, 2) Fortalecer los programas de inmunización y retiro de la vacuna oral de polio, 3) Certificación de la contención virus por laboratorio y 4) el Legado de polio (Lecciones aprendidas).</a:t>
            </a:r>
            <a:endParaRPr lang="es-CO" dirty="0"/>
          </a:p>
        </p:txBody>
      </p:sp>
      <p:sp>
        <p:nvSpPr>
          <p:cNvPr id="4" name="Marcador de número de diapositiva 3"/>
          <p:cNvSpPr>
            <a:spLocks noGrp="1"/>
          </p:cNvSpPr>
          <p:nvPr>
            <p:ph type="sldNum" sz="quarter" idx="5"/>
          </p:nvPr>
        </p:nvSpPr>
        <p:spPr/>
        <p:txBody>
          <a:bodyPr/>
          <a:lstStyle/>
          <a:p>
            <a:fld id="{80FBB51D-194F-47E3-A9ED-B96B29083164}" type="slidenum">
              <a:rPr lang="es-CO" smtClean="0"/>
              <a:t>4</a:t>
            </a:fld>
            <a:endParaRPr lang="es-CO"/>
          </a:p>
        </p:txBody>
      </p:sp>
    </p:spTree>
    <p:extLst>
      <p:ext uri="{BB962C8B-B14F-4D97-AF65-F5344CB8AC3E}">
        <p14:creationId xmlns:p14="http://schemas.microsoft.com/office/powerpoint/2010/main" val="710160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ES" baseline="0" dirty="0"/>
          </a:p>
        </p:txBody>
      </p:sp>
      <p:sp>
        <p:nvSpPr>
          <p:cNvPr id="4" name="Marcador de número de diapositiva 3"/>
          <p:cNvSpPr>
            <a:spLocks noGrp="1"/>
          </p:cNvSpPr>
          <p:nvPr>
            <p:ph type="sldNum" sz="quarter" idx="10"/>
          </p:nvPr>
        </p:nvSpPr>
        <p:spPr/>
        <p:txBody>
          <a:bodyPr/>
          <a:lstStyle/>
          <a:p>
            <a:fld id="{80FBB51D-194F-47E3-A9ED-B96B29083164}" type="slidenum">
              <a:rPr lang="es-CO" smtClean="0"/>
              <a:t>5</a:t>
            </a:fld>
            <a:endParaRPr lang="es-CO"/>
          </a:p>
        </p:txBody>
      </p:sp>
    </p:spTree>
    <p:extLst>
      <p:ext uri="{BB962C8B-B14F-4D97-AF65-F5344CB8AC3E}">
        <p14:creationId xmlns:p14="http://schemas.microsoft.com/office/powerpoint/2010/main" val="3666962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D244F5C-0AA1-4B48-8C63-33E6F802DE61}" type="slidenum">
              <a:rPr lang="es-CO" smtClean="0"/>
              <a:t>6</a:t>
            </a:fld>
            <a:endParaRPr lang="es-CO"/>
          </a:p>
        </p:txBody>
      </p:sp>
    </p:spTree>
    <p:extLst>
      <p:ext uri="{BB962C8B-B14F-4D97-AF65-F5344CB8AC3E}">
        <p14:creationId xmlns:p14="http://schemas.microsoft.com/office/powerpoint/2010/main" val="550721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D244F5C-0AA1-4B48-8C63-33E6F802DE61}" type="slidenum">
              <a:rPr lang="es-CO" smtClean="0"/>
              <a:t>7</a:t>
            </a:fld>
            <a:endParaRPr lang="es-CO"/>
          </a:p>
        </p:txBody>
      </p:sp>
    </p:spTree>
    <p:extLst>
      <p:ext uri="{BB962C8B-B14F-4D97-AF65-F5344CB8AC3E}">
        <p14:creationId xmlns:p14="http://schemas.microsoft.com/office/powerpoint/2010/main" val="1601505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D244F5C-0AA1-4B48-8C63-33E6F802DE61}" type="slidenum">
              <a:rPr lang="es-CO" smtClean="0"/>
              <a:t>8</a:t>
            </a:fld>
            <a:endParaRPr lang="es-CO"/>
          </a:p>
        </p:txBody>
      </p:sp>
    </p:spTree>
    <p:extLst>
      <p:ext uri="{BB962C8B-B14F-4D97-AF65-F5344CB8AC3E}">
        <p14:creationId xmlns:p14="http://schemas.microsoft.com/office/powerpoint/2010/main" val="2789659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D244F5C-0AA1-4B48-8C63-33E6F802DE61}" type="slidenum">
              <a:rPr lang="es-CO" smtClean="0"/>
              <a:t>9</a:t>
            </a:fld>
            <a:endParaRPr lang="es-CO"/>
          </a:p>
        </p:txBody>
      </p:sp>
    </p:spTree>
    <p:extLst>
      <p:ext uri="{BB962C8B-B14F-4D97-AF65-F5344CB8AC3E}">
        <p14:creationId xmlns:p14="http://schemas.microsoft.com/office/powerpoint/2010/main" val="4020872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D244F5C-0AA1-4B48-8C63-33E6F802DE61}" type="slidenum">
              <a:rPr lang="es-CO" smtClean="0"/>
              <a:t>10</a:t>
            </a:fld>
            <a:endParaRPr lang="es-CO"/>
          </a:p>
        </p:txBody>
      </p:sp>
    </p:spTree>
    <p:extLst>
      <p:ext uri="{BB962C8B-B14F-4D97-AF65-F5344CB8AC3E}">
        <p14:creationId xmlns:p14="http://schemas.microsoft.com/office/powerpoint/2010/main" val="364770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ES" baseline="0" dirty="0"/>
          </a:p>
        </p:txBody>
      </p:sp>
      <p:sp>
        <p:nvSpPr>
          <p:cNvPr id="4" name="Marcador de número de diapositiva 3"/>
          <p:cNvSpPr>
            <a:spLocks noGrp="1"/>
          </p:cNvSpPr>
          <p:nvPr>
            <p:ph type="sldNum" sz="quarter" idx="10"/>
          </p:nvPr>
        </p:nvSpPr>
        <p:spPr/>
        <p:txBody>
          <a:bodyPr/>
          <a:lstStyle/>
          <a:p>
            <a:fld id="{80FBB51D-194F-47E3-A9ED-B96B29083164}" type="slidenum">
              <a:rPr lang="es-CO" smtClean="0"/>
              <a:t>11</a:t>
            </a:fld>
            <a:endParaRPr lang="es-CO"/>
          </a:p>
        </p:txBody>
      </p:sp>
    </p:spTree>
    <p:extLst>
      <p:ext uri="{BB962C8B-B14F-4D97-AF65-F5344CB8AC3E}">
        <p14:creationId xmlns:p14="http://schemas.microsoft.com/office/powerpoint/2010/main" val="22392608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745AF258-BA07-482E-A281-77B52BE6B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8" y="0"/>
            <a:ext cx="12187263" cy="6858000"/>
          </a:xfrm>
          <a:prstGeom prst="rect">
            <a:avLst/>
          </a:prstGeom>
        </p:spPr>
      </p:pic>
    </p:spTree>
    <p:extLst>
      <p:ext uri="{BB962C8B-B14F-4D97-AF65-F5344CB8AC3E}">
        <p14:creationId xmlns:p14="http://schemas.microsoft.com/office/powerpoint/2010/main" val="3614447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 título">
    <p:spTree>
      <p:nvGrpSpPr>
        <p:cNvPr id="1" name=""/>
        <p:cNvGrpSpPr/>
        <p:nvPr/>
      </p:nvGrpSpPr>
      <p:grpSpPr>
        <a:xfrm>
          <a:off x="0" y="0"/>
          <a:ext cx="0" cy="0"/>
          <a:chOff x="0" y="0"/>
          <a:chExt cx="0" cy="0"/>
        </a:xfrm>
      </p:grpSpPr>
      <p:pic>
        <p:nvPicPr>
          <p:cNvPr id="5" name="Imagen 4" descr="Imagen que contiene captura de pantalla&#10;&#10;Descripción generada con confianza muy alta">
            <a:extLst>
              <a:ext uri="{FF2B5EF4-FFF2-40B4-BE49-F238E27FC236}">
                <a16:creationId xmlns:a16="http://schemas.microsoft.com/office/drawing/2014/main" id="{077D7CA0-BB1B-426A-B873-B9B33B559A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8" y="0"/>
            <a:ext cx="12187263" cy="6858000"/>
          </a:xfrm>
          <a:prstGeom prst="rect">
            <a:avLst/>
          </a:prstGeom>
        </p:spPr>
      </p:pic>
      <p:sp>
        <p:nvSpPr>
          <p:cNvPr id="9" name="Título 8">
            <a:extLst>
              <a:ext uri="{FF2B5EF4-FFF2-40B4-BE49-F238E27FC236}">
                <a16:creationId xmlns:a16="http://schemas.microsoft.com/office/drawing/2014/main" id="{811A0F9B-5B4D-4CC8-983F-2C732C307BAF}"/>
              </a:ext>
            </a:extLst>
          </p:cNvPr>
          <p:cNvSpPr>
            <a:spLocks noGrp="1"/>
          </p:cNvSpPr>
          <p:nvPr>
            <p:ph type="title"/>
          </p:nvPr>
        </p:nvSpPr>
        <p:spPr>
          <a:xfrm>
            <a:off x="1303282" y="2419350"/>
            <a:ext cx="10131973" cy="1552575"/>
          </a:xfrm>
          <a:prstGeom prst="rect">
            <a:avLst/>
          </a:prstGeom>
        </p:spPr>
        <p:txBody>
          <a:bodyPr>
            <a:normAutofit/>
          </a:bodyPr>
          <a:lstStyle>
            <a:lvl1pPr>
              <a:defRPr sz="4000" b="1" spc="-150">
                <a:latin typeface="Helvetica" pitchFamily="2" charset="0"/>
                <a:cs typeface="Arial" panose="020B0604020202020204" pitchFamily="34" charset="0"/>
              </a:defRPr>
            </a:lvl1pPr>
          </a:lstStyle>
          <a:p>
            <a:r>
              <a:rPr lang="es-ES"/>
              <a:t>Haga clic para modificar el estilo de título del patrón</a:t>
            </a:r>
          </a:p>
        </p:txBody>
      </p:sp>
      <p:sp>
        <p:nvSpPr>
          <p:cNvPr id="21" name="Marcador de contenido 20">
            <a:extLst>
              <a:ext uri="{FF2B5EF4-FFF2-40B4-BE49-F238E27FC236}">
                <a16:creationId xmlns:a16="http://schemas.microsoft.com/office/drawing/2014/main" id="{0BFA6936-0586-4FE7-A1C7-F801ADB1EF08}"/>
              </a:ext>
            </a:extLst>
          </p:cNvPr>
          <p:cNvSpPr>
            <a:spLocks noGrp="1"/>
          </p:cNvSpPr>
          <p:nvPr>
            <p:ph sz="quarter" idx="10" hasCustomPrompt="1"/>
          </p:nvPr>
        </p:nvSpPr>
        <p:spPr>
          <a:xfrm>
            <a:off x="1303338" y="4445057"/>
            <a:ext cx="10131425" cy="386666"/>
          </a:xfrm>
          <a:prstGeom prst="rect">
            <a:avLst/>
          </a:prstGeom>
        </p:spPr>
        <p:txBody>
          <a:bodyPr>
            <a:normAutofit/>
          </a:bodyPr>
          <a:lstStyle>
            <a:lvl1pPr marL="0" indent="0" algn="l">
              <a:buNone/>
              <a:defRPr sz="2400" b="1">
                <a:latin typeface="Helvetica" pitchFamily="2" charset="0"/>
              </a:defRPr>
            </a:lvl1pPr>
            <a:lvl3pPr marL="914400" indent="0">
              <a:buNone/>
              <a:defRPr/>
            </a:lvl3pPr>
          </a:lstStyle>
          <a:p>
            <a:pPr lvl="0"/>
            <a:r>
              <a:rPr lang="es-ES"/>
              <a:t>Funcionario Responsable</a:t>
            </a:r>
          </a:p>
        </p:txBody>
      </p:sp>
      <p:sp>
        <p:nvSpPr>
          <p:cNvPr id="22" name="Marcador de contenido 20">
            <a:extLst>
              <a:ext uri="{FF2B5EF4-FFF2-40B4-BE49-F238E27FC236}">
                <a16:creationId xmlns:a16="http://schemas.microsoft.com/office/drawing/2014/main" id="{B1D8B8BC-3D50-4688-B07D-C0517D7B63DD}"/>
              </a:ext>
            </a:extLst>
          </p:cNvPr>
          <p:cNvSpPr>
            <a:spLocks noGrp="1"/>
          </p:cNvSpPr>
          <p:nvPr>
            <p:ph sz="quarter" idx="11" hasCustomPrompt="1"/>
          </p:nvPr>
        </p:nvSpPr>
        <p:spPr>
          <a:xfrm>
            <a:off x="1303282" y="4872531"/>
            <a:ext cx="10131425" cy="386666"/>
          </a:xfrm>
          <a:prstGeom prst="rect">
            <a:avLst/>
          </a:prstGeom>
        </p:spPr>
        <p:txBody>
          <a:bodyPr>
            <a:normAutofit/>
          </a:bodyPr>
          <a:lstStyle>
            <a:lvl1pPr marL="0" indent="0">
              <a:buNone/>
              <a:defRPr sz="2000" b="1">
                <a:latin typeface="Helvetica" pitchFamily="2" charset="0"/>
              </a:defRPr>
            </a:lvl1pPr>
            <a:lvl3pPr marL="914400" indent="0">
              <a:buNone/>
              <a:defRPr/>
            </a:lvl3pPr>
          </a:lstStyle>
          <a:p>
            <a:pPr lvl="0"/>
            <a:r>
              <a:rPr lang="es-ES"/>
              <a:t>Cargo</a:t>
            </a:r>
          </a:p>
        </p:txBody>
      </p:sp>
      <p:sp>
        <p:nvSpPr>
          <p:cNvPr id="23" name="Marcador de contenido 20">
            <a:extLst>
              <a:ext uri="{FF2B5EF4-FFF2-40B4-BE49-F238E27FC236}">
                <a16:creationId xmlns:a16="http://schemas.microsoft.com/office/drawing/2014/main" id="{81DBBC51-D15B-4207-BBC5-912124E7D3F1}"/>
              </a:ext>
            </a:extLst>
          </p:cNvPr>
          <p:cNvSpPr>
            <a:spLocks noGrp="1"/>
          </p:cNvSpPr>
          <p:nvPr>
            <p:ph sz="quarter" idx="12" hasCustomPrompt="1"/>
          </p:nvPr>
        </p:nvSpPr>
        <p:spPr>
          <a:xfrm>
            <a:off x="1303281" y="5302962"/>
            <a:ext cx="10131425" cy="386666"/>
          </a:xfrm>
          <a:prstGeom prst="rect">
            <a:avLst/>
          </a:prstGeom>
        </p:spPr>
        <p:txBody>
          <a:bodyPr>
            <a:normAutofit/>
          </a:bodyPr>
          <a:lstStyle>
            <a:lvl1pPr marL="0" indent="0">
              <a:buNone/>
              <a:defRPr sz="2000" b="0">
                <a:latin typeface="Helvetica" pitchFamily="2" charset="0"/>
              </a:defRPr>
            </a:lvl1pPr>
            <a:lvl3pPr marL="914400" indent="0">
              <a:buNone/>
              <a:defRPr/>
            </a:lvl3pPr>
          </a:lstStyle>
          <a:p>
            <a:pPr lvl="0"/>
            <a:r>
              <a:rPr lang="es-ES"/>
              <a:t>Dependencia</a:t>
            </a:r>
          </a:p>
        </p:txBody>
      </p:sp>
    </p:spTree>
    <p:extLst>
      <p:ext uri="{BB962C8B-B14F-4D97-AF65-F5344CB8AC3E}">
        <p14:creationId xmlns:p14="http://schemas.microsoft.com/office/powerpoint/2010/main" val="366500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ido texto">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B3BB829B-0858-42DC-9368-D7350B4B8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8" y="0"/>
            <a:ext cx="12187263" cy="6858000"/>
          </a:xfrm>
          <a:prstGeom prst="rect">
            <a:avLst/>
          </a:prstGeom>
        </p:spPr>
      </p:pic>
      <p:sp>
        <p:nvSpPr>
          <p:cNvPr id="9" name="Título 8">
            <a:extLst>
              <a:ext uri="{FF2B5EF4-FFF2-40B4-BE49-F238E27FC236}">
                <a16:creationId xmlns:a16="http://schemas.microsoft.com/office/drawing/2014/main" id="{D7F18F2D-1664-465A-B862-45EFBE2364B0}"/>
              </a:ext>
            </a:extLst>
          </p:cNvPr>
          <p:cNvSpPr>
            <a:spLocks noGrp="1"/>
          </p:cNvSpPr>
          <p:nvPr>
            <p:ph type="title"/>
          </p:nvPr>
        </p:nvSpPr>
        <p:spPr>
          <a:xfrm>
            <a:off x="657224" y="1266825"/>
            <a:ext cx="10782300" cy="957263"/>
          </a:xfrm>
          <a:prstGeom prst="rect">
            <a:avLst/>
          </a:prstGeom>
        </p:spPr>
        <p:txBody>
          <a:bodyPr>
            <a:normAutofit/>
          </a:bodyPr>
          <a:lstStyle>
            <a:lvl1pPr>
              <a:defRPr sz="3500" b="1">
                <a:latin typeface="Helvetica" pitchFamily="2" charset="0"/>
              </a:defRPr>
            </a:lvl1pPr>
          </a:lstStyle>
          <a:p>
            <a:r>
              <a:rPr lang="es-ES"/>
              <a:t>Haga clic para modificar el estilo de título del patrón</a:t>
            </a:r>
          </a:p>
        </p:txBody>
      </p:sp>
      <p:sp>
        <p:nvSpPr>
          <p:cNvPr id="11" name="Marcador de contenido 10">
            <a:extLst>
              <a:ext uri="{FF2B5EF4-FFF2-40B4-BE49-F238E27FC236}">
                <a16:creationId xmlns:a16="http://schemas.microsoft.com/office/drawing/2014/main" id="{8820FE63-71E5-4780-ADA7-998E5A6AF1B1}"/>
              </a:ext>
            </a:extLst>
          </p:cNvPr>
          <p:cNvSpPr>
            <a:spLocks noGrp="1"/>
          </p:cNvSpPr>
          <p:nvPr>
            <p:ph sz="quarter" idx="10"/>
          </p:nvPr>
        </p:nvSpPr>
        <p:spPr>
          <a:xfrm>
            <a:off x="657225" y="2524125"/>
            <a:ext cx="10782300" cy="3762375"/>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79088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ido gráficas-imagen">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0ECD64B-35C2-47C9-A976-D70D97B64D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8" y="0"/>
            <a:ext cx="12187263" cy="6858000"/>
          </a:xfrm>
          <a:prstGeom prst="rect">
            <a:avLst/>
          </a:prstGeom>
        </p:spPr>
      </p:pic>
      <p:sp>
        <p:nvSpPr>
          <p:cNvPr id="12" name="Título 8">
            <a:extLst>
              <a:ext uri="{FF2B5EF4-FFF2-40B4-BE49-F238E27FC236}">
                <a16:creationId xmlns:a16="http://schemas.microsoft.com/office/drawing/2014/main" id="{4CA13DDD-CD44-41D4-AEE4-9488B318177E}"/>
              </a:ext>
            </a:extLst>
          </p:cNvPr>
          <p:cNvSpPr>
            <a:spLocks noGrp="1"/>
          </p:cNvSpPr>
          <p:nvPr>
            <p:ph type="title"/>
          </p:nvPr>
        </p:nvSpPr>
        <p:spPr>
          <a:xfrm>
            <a:off x="657225" y="390525"/>
            <a:ext cx="10782300" cy="400050"/>
          </a:xfrm>
          <a:prstGeom prst="rect">
            <a:avLst/>
          </a:prstGeom>
        </p:spPr>
        <p:txBody>
          <a:bodyPr>
            <a:normAutofit/>
          </a:bodyPr>
          <a:lstStyle>
            <a:lvl1pPr>
              <a:defRPr sz="2400" b="1">
                <a:latin typeface="Helvetica" pitchFamily="2" charset="0"/>
              </a:defRPr>
            </a:lvl1pPr>
          </a:lstStyle>
          <a:p>
            <a:r>
              <a:rPr lang="es-ES"/>
              <a:t>Haga clic para modificar el estilo de título del patrón</a:t>
            </a:r>
          </a:p>
        </p:txBody>
      </p:sp>
      <p:sp>
        <p:nvSpPr>
          <p:cNvPr id="13" name="Marcador de contenido 10">
            <a:extLst>
              <a:ext uri="{FF2B5EF4-FFF2-40B4-BE49-F238E27FC236}">
                <a16:creationId xmlns:a16="http://schemas.microsoft.com/office/drawing/2014/main" id="{A9340D9A-8862-4971-AE75-C277EA74601D}"/>
              </a:ext>
            </a:extLst>
          </p:cNvPr>
          <p:cNvSpPr>
            <a:spLocks noGrp="1"/>
          </p:cNvSpPr>
          <p:nvPr>
            <p:ph sz="quarter" idx="10"/>
          </p:nvPr>
        </p:nvSpPr>
        <p:spPr>
          <a:xfrm>
            <a:off x="657225" y="1114425"/>
            <a:ext cx="10782300" cy="5172076"/>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924235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erre presentación">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F3BF3334-D0F3-481D-8132-223500A090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8" y="0"/>
            <a:ext cx="12187263" cy="6858000"/>
          </a:xfrm>
          <a:prstGeom prst="rect">
            <a:avLst/>
          </a:prstGeom>
        </p:spPr>
      </p:pic>
      <p:sp>
        <p:nvSpPr>
          <p:cNvPr id="5" name="Marcador de contenido 20">
            <a:extLst>
              <a:ext uri="{FF2B5EF4-FFF2-40B4-BE49-F238E27FC236}">
                <a16:creationId xmlns:a16="http://schemas.microsoft.com/office/drawing/2014/main" id="{F553981C-1BC9-4FE8-9294-0E75C89EDC3C}"/>
              </a:ext>
            </a:extLst>
          </p:cNvPr>
          <p:cNvSpPr>
            <a:spLocks noGrp="1"/>
          </p:cNvSpPr>
          <p:nvPr>
            <p:ph sz="quarter" idx="10" hasCustomPrompt="1"/>
          </p:nvPr>
        </p:nvSpPr>
        <p:spPr>
          <a:xfrm>
            <a:off x="1124663" y="3400097"/>
            <a:ext cx="10131425" cy="386666"/>
          </a:xfrm>
          <a:prstGeom prst="rect">
            <a:avLst/>
          </a:prstGeom>
        </p:spPr>
        <p:txBody>
          <a:bodyPr>
            <a:normAutofit/>
          </a:bodyPr>
          <a:lstStyle>
            <a:lvl1pPr marL="0" indent="0" algn="ctr">
              <a:buNone/>
              <a:defRPr sz="2400" b="1">
                <a:latin typeface="Helvetica" pitchFamily="2" charset="0"/>
              </a:defRPr>
            </a:lvl1pPr>
            <a:lvl3pPr marL="914400" indent="0">
              <a:buNone/>
              <a:defRPr/>
            </a:lvl3pPr>
          </a:lstStyle>
          <a:p>
            <a:pPr lvl="0"/>
            <a:r>
              <a:rPr lang="es-ES"/>
              <a:t>Funcionario Responsable</a:t>
            </a:r>
          </a:p>
        </p:txBody>
      </p:sp>
      <p:sp>
        <p:nvSpPr>
          <p:cNvPr id="6" name="Marcador de contenido 20">
            <a:extLst>
              <a:ext uri="{FF2B5EF4-FFF2-40B4-BE49-F238E27FC236}">
                <a16:creationId xmlns:a16="http://schemas.microsoft.com/office/drawing/2014/main" id="{B3357B8A-9A11-4D25-BB80-B93A3FFEA5B7}"/>
              </a:ext>
            </a:extLst>
          </p:cNvPr>
          <p:cNvSpPr>
            <a:spLocks noGrp="1"/>
          </p:cNvSpPr>
          <p:nvPr>
            <p:ph sz="quarter" idx="11" hasCustomPrompt="1"/>
          </p:nvPr>
        </p:nvSpPr>
        <p:spPr>
          <a:xfrm>
            <a:off x="1124607" y="3827571"/>
            <a:ext cx="10131425" cy="386666"/>
          </a:xfrm>
          <a:prstGeom prst="rect">
            <a:avLst/>
          </a:prstGeom>
        </p:spPr>
        <p:txBody>
          <a:bodyPr>
            <a:normAutofit/>
          </a:bodyPr>
          <a:lstStyle>
            <a:lvl1pPr marL="0" indent="0" algn="ctr">
              <a:buNone/>
              <a:defRPr sz="2000" b="1">
                <a:latin typeface="Helvetica" pitchFamily="2" charset="0"/>
              </a:defRPr>
            </a:lvl1pPr>
            <a:lvl3pPr marL="914400" indent="0">
              <a:buNone/>
              <a:defRPr/>
            </a:lvl3pPr>
          </a:lstStyle>
          <a:p>
            <a:pPr lvl="0"/>
            <a:r>
              <a:rPr lang="es-ES"/>
              <a:t>Cargo - Correo</a:t>
            </a:r>
          </a:p>
        </p:txBody>
      </p:sp>
      <p:sp>
        <p:nvSpPr>
          <p:cNvPr id="7" name="Marcador de contenido 20">
            <a:extLst>
              <a:ext uri="{FF2B5EF4-FFF2-40B4-BE49-F238E27FC236}">
                <a16:creationId xmlns:a16="http://schemas.microsoft.com/office/drawing/2014/main" id="{79AF012C-C57A-494F-ADE0-770B84BB624E}"/>
              </a:ext>
            </a:extLst>
          </p:cNvPr>
          <p:cNvSpPr>
            <a:spLocks noGrp="1"/>
          </p:cNvSpPr>
          <p:nvPr>
            <p:ph sz="quarter" idx="12" hasCustomPrompt="1"/>
          </p:nvPr>
        </p:nvSpPr>
        <p:spPr>
          <a:xfrm>
            <a:off x="1124606" y="4258002"/>
            <a:ext cx="10131425" cy="386666"/>
          </a:xfrm>
          <a:prstGeom prst="rect">
            <a:avLst/>
          </a:prstGeom>
        </p:spPr>
        <p:txBody>
          <a:bodyPr>
            <a:normAutofit/>
          </a:bodyPr>
          <a:lstStyle>
            <a:lvl1pPr marL="0" indent="0" algn="ctr">
              <a:buNone/>
              <a:defRPr sz="2000" b="0">
                <a:latin typeface="Helvetica" pitchFamily="2" charset="0"/>
              </a:defRPr>
            </a:lvl1pPr>
            <a:lvl3pPr marL="914400" indent="0">
              <a:buNone/>
              <a:defRPr/>
            </a:lvl3pPr>
          </a:lstStyle>
          <a:p>
            <a:pPr lvl="0"/>
            <a:r>
              <a:rPr lang="es-ES"/>
              <a:t>Dependencia</a:t>
            </a:r>
          </a:p>
        </p:txBody>
      </p:sp>
    </p:spTree>
    <p:extLst>
      <p:ext uri="{BB962C8B-B14F-4D97-AF65-F5344CB8AC3E}">
        <p14:creationId xmlns:p14="http://schemas.microsoft.com/office/powerpoint/2010/main" val="1560342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ido gráficas-imagen">
  <p:cSld name="1_Contenido gráficas-imagen">
    <p:spTree>
      <p:nvGrpSpPr>
        <p:cNvPr id="1" name="Shape 18"/>
        <p:cNvGrpSpPr/>
        <p:nvPr/>
      </p:nvGrpSpPr>
      <p:grpSpPr>
        <a:xfrm>
          <a:off x="0" y="0"/>
          <a:ext cx="0" cy="0"/>
          <a:chOff x="0" y="0"/>
          <a:chExt cx="0" cy="0"/>
        </a:xfrm>
      </p:grpSpPr>
      <p:pic>
        <p:nvPicPr>
          <p:cNvPr id="19" name="Google Shape;19;p17"/>
          <p:cNvPicPr preferRelativeResize="0"/>
          <p:nvPr/>
        </p:nvPicPr>
        <p:blipFill rotWithShape="1">
          <a:blip r:embed="rId2">
            <a:alphaModFix/>
          </a:blip>
          <a:srcRect/>
          <a:stretch/>
        </p:blipFill>
        <p:spPr>
          <a:xfrm>
            <a:off x="2368" y="0"/>
            <a:ext cx="12187263" cy="6858000"/>
          </a:xfrm>
          <a:prstGeom prst="rect">
            <a:avLst/>
          </a:prstGeom>
          <a:noFill/>
          <a:ln>
            <a:noFill/>
          </a:ln>
        </p:spPr>
      </p:pic>
      <p:sp>
        <p:nvSpPr>
          <p:cNvPr id="20" name="Google Shape;20;p17"/>
          <p:cNvSpPr txBox="1">
            <a:spLocks noGrp="1"/>
          </p:cNvSpPr>
          <p:nvPr>
            <p:ph type="title"/>
          </p:nvPr>
        </p:nvSpPr>
        <p:spPr>
          <a:xfrm>
            <a:off x="657225" y="390525"/>
            <a:ext cx="10782300" cy="40005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400"/>
              <a:buFont typeface="Helvetica Neue"/>
              <a:buNone/>
              <a:defRPr sz="2400" b="1"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 name="Google Shape;21;p17"/>
          <p:cNvSpPr txBox="1">
            <a:spLocks noGrp="1"/>
          </p:cNvSpPr>
          <p:nvPr>
            <p:ph type="body" idx="1"/>
          </p:nvPr>
        </p:nvSpPr>
        <p:spPr>
          <a:xfrm>
            <a:off x="657225" y="1114425"/>
            <a:ext cx="10782300" cy="517207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898145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texto">
  <p:cSld name="1_Contenido texto">
    <p:spTree>
      <p:nvGrpSpPr>
        <p:cNvPr id="1" name="Shape 22"/>
        <p:cNvGrpSpPr/>
        <p:nvPr/>
      </p:nvGrpSpPr>
      <p:grpSpPr>
        <a:xfrm>
          <a:off x="0" y="0"/>
          <a:ext cx="0" cy="0"/>
          <a:chOff x="0" y="0"/>
          <a:chExt cx="0" cy="0"/>
        </a:xfrm>
      </p:grpSpPr>
      <p:pic>
        <p:nvPicPr>
          <p:cNvPr id="23" name="Google Shape;23;p18" descr="Imagen que contiene captura de pantalla&#10;&#10;Descripción generada con confianza muy alta"/>
          <p:cNvPicPr preferRelativeResize="0"/>
          <p:nvPr/>
        </p:nvPicPr>
        <p:blipFill rotWithShape="1">
          <a:blip r:embed="rId2">
            <a:alphaModFix/>
          </a:blip>
          <a:srcRect/>
          <a:stretch/>
        </p:blipFill>
        <p:spPr>
          <a:xfrm>
            <a:off x="2368" y="0"/>
            <a:ext cx="12187263" cy="6858000"/>
          </a:xfrm>
          <a:prstGeom prst="rect">
            <a:avLst/>
          </a:prstGeom>
          <a:noFill/>
          <a:ln>
            <a:noFill/>
          </a:ln>
        </p:spPr>
      </p:pic>
      <p:sp>
        <p:nvSpPr>
          <p:cNvPr id="24" name="Google Shape;24;p18"/>
          <p:cNvSpPr txBox="1">
            <a:spLocks noGrp="1"/>
          </p:cNvSpPr>
          <p:nvPr>
            <p:ph type="title"/>
          </p:nvPr>
        </p:nvSpPr>
        <p:spPr>
          <a:xfrm>
            <a:off x="657224" y="1266825"/>
            <a:ext cx="10782300" cy="95726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500"/>
              <a:buFont typeface="Helvetica Neue"/>
              <a:buNone/>
              <a:defRPr sz="3500" b="1"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 name="Google Shape;25;p18"/>
          <p:cNvSpPr txBox="1">
            <a:spLocks noGrp="1"/>
          </p:cNvSpPr>
          <p:nvPr>
            <p:ph type="body" idx="1"/>
          </p:nvPr>
        </p:nvSpPr>
        <p:spPr>
          <a:xfrm>
            <a:off x="657225" y="2524125"/>
            <a:ext cx="10782300" cy="37623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726039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016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3.emf"/><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7"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png"/><Relationship Id="rId7" Type="http://schemas.openxmlformats.org/officeDocument/2006/relationships/image" Target="../media/image27.emf"/><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hyperlink" Target="http://www.polioeradication.or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3.emf"/><Relationship Id="rId5" Type="http://schemas.openxmlformats.org/officeDocument/2006/relationships/image" Target="../media/image12.png"/><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8039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7996C8AF-9D15-4543-8350-466B32E76528}"/>
              </a:ext>
            </a:extLst>
          </p:cNvPr>
          <p:cNvSpPr>
            <a:spLocks noGrp="1"/>
          </p:cNvSpPr>
          <p:nvPr>
            <p:ph type="title"/>
          </p:nvPr>
        </p:nvSpPr>
        <p:spPr/>
        <p:txBody>
          <a:bodyPr>
            <a:normAutofit fontScale="90000"/>
          </a:bodyPr>
          <a:lstStyle/>
          <a:p>
            <a:r>
              <a:rPr lang="es-MX" dirty="0"/>
              <a:t>Indicadores de Vigilancia de PFA</a:t>
            </a:r>
            <a:endParaRPr lang="es-CO" dirty="0"/>
          </a:p>
        </p:txBody>
      </p:sp>
      <p:sp>
        <p:nvSpPr>
          <p:cNvPr id="22" name="CuadroTexto 21">
            <a:extLst>
              <a:ext uri="{FF2B5EF4-FFF2-40B4-BE49-F238E27FC236}">
                <a16:creationId xmlns:a16="http://schemas.microsoft.com/office/drawing/2014/main" id="{4BCC4975-5756-4942-AD4A-D585A2C70475}"/>
              </a:ext>
            </a:extLst>
          </p:cNvPr>
          <p:cNvSpPr txBox="1"/>
          <p:nvPr/>
        </p:nvSpPr>
        <p:spPr>
          <a:xfrm>
            <a:off x="4805612" y="970319"/>
            <a:ext cx="2957402" cy="369332"/>
          </a:xfrm>
          <a:prstGeom prst="rect">
            <a:avLst/>
          </a:prstGeom>
          <a:noFill/>
        </p:spPr>
        <p:txBody>
          <a:bodyPr wrap="square" rtlCol="0">
            <a:spAutoFit/>
          </a:bodyPr>
          <a:lstStyle/>
          <a:p>
            <a:r>
              <a:rPr lang="es-MX" b="1" dirty="0"/>
              <a:t>% Muestras enviadas &lt; 6 días</a:t>
            </a:r>
            <a:endParaRPr lang="es-CO" b="1" dirty="0"/>
          </a:p>
        </p:txBody>
      </p:sp>
      <p:pic>
        <p:nvPicPr>
          <p:cNvPr id="7" name="Imagen 6">
            <a:extLst>
              <a:ext uri="{FF2B5EF4-FFF2-40B4-BE49-F238E27FC236}">
                <a16:creationId xmlns:a16="http://schemas.microsoft.com/office/drawing/2014/main" id="{6B6E0080-6025-444D-8364-6DC6314D3BCF}"/>
              </a:ext>
            </a:extLst>
          </p:cNvPr>
          <p:cNvPicPr>
            <a:picLocks noChangeAspect="1"/>
          </p:cNvPicPr>
          <p:nvPr/>
        </p:nvPicPr>
        <p:blipFill rotWithShape="1">
          <a:blip r:embed="rId3"/>
          <a:srcRect l="36366" t="12713" r="32500" b="13024"/>
          <a:stretch/>
        </p:blipFill>
        <p:spPr>
          <a:xfrm>
            <a:off x="4423616" y="1258048"/>
            <a:ext cx="3795824" cy="4956681"/>
          </a:xfrm>
          <a:prstGeom prst="rect">
            <a:avLst/>
          </a:prstGeom>
        </p:spPr>
      </p:pic>
      <p:sp>
        <p:nvSpPr>
          <p:cNvPr id="14" name="CuadroTexto 13">
            <a:extLst>
              <a:ext uri="{FF2B5EF4-FFF2-40B4-BE49-F238E27FC236}">
                <a16:creationId xmlns:a16="http://schemas.microsoft.com/office/drawing/2014/main" id="{EF3FEDC7-FF79-47C8-BBCE-07312A1997E5}"/>
              </a:ext>
            </a:extLst>
          </p:cNvPr>
          <p:cNvSpPr txBox="1"/>
          <p:nvPr/>
        </p:nvSpPr>
        <p:spPr>
          <a:xfrm>
            <a:off x="8325293" y="970319"/>
            <a:ext cx="3509690" cy="369332"/>
          </a:xfrm>
          <a:prstGeom prst="rect">
            <a:avLst/>
          </a:prstGeom>
          <a:noFill/>
        </p:spPr>
        <p:txBody>
          <a:bodyPr wrap="square" rtlCol="0">
            <a:spAutoFit/>
          </a:bodyPr>
          <a:lstStyle/>
          <a:p>
            <a:r>
              <a:rPr lang="es-MX" b="1" dirty="0"/>
              <a:t>% Muestras procesadas &lt;14 días</a:t>
            </a:r>
            <a:endParaRPr lang="es-CO" b="1" dirty="0"/>
          </a:p>
        </p:txBody>
      </p:sp>
      <p:pic>
        <p:nvPicPr>
          <p:cNvPr id="9" name="Imagen 8">
            <a:extLst>
              <a:ext uri="{FF2B5EF4-FFF2-40B4-BE49-F238E27FC236}">
                <a16:creationId xmlns:a16="http://schemas.microsoft.com/office/drawing/2014/main" id="{CC92F84A-FAD3-4173-8963-1CD90C831C5E}"/>
              </a:ext>
            </a:extLst>
          </p:cNvPr>
          <p:cNvPicPr>
            <a:picLocks noChangeAspect="1"/>
          </p:cNvPicPr>
          <p:nvPr/>
        </p:nvPicPr>
        <p:blipFill rotWithShape="1">
          <a:blip r:embed="rId4"/>
          <a:srcRect l="36105" t="12713" r="32761" b="13926"/>
          <a:stretch/>
        </p:blipFill>
        <p:spPr>
          <a:xfrm>
            <a:off x="8325292" y="1339651"/>
            <a:ext cx="3795825" cy="5031109"/>
          </a:xfrm>
          <a:prstGeom prst="rect">
            <a:avLst/>
          </a:prstGeom>
        </p:spPr>
      </p:pic>
      <p:pic>
        <p:nvPicPr>
          <p:cNvPr id="16" name="Imagen 15">
            <a:extLst>
              <a:ext uri="{FF2B5EF4-FFF2-40B4-BE49-F238E27FC236}">
                <a16:creationId xmlns:a16="http://schemas.microsoft.com/office/drawing/2014/main" id="{4AC39285-A018-4D42-954A-5FD9315D40EC}"/>
              </a:ext>
            </a:extLst>
          </p:cNvPr>
          <p:cNvPicPr>
            <a:picLocks noChangeAspect="1"/>
          </p:cNvPicPr>
          <p:nvPr/>
        </p:nvPicPr>
        <p:blipFill>
          <a:blip r:embed="rId5"/>
          <a:stretch>
            <a:fillRect/>
          </a:stretch>
        </p:blipFill>
        <p:spPr>
          <a:xfrm>
            <a:off x="4877198" y="6214729"/>
            <a:ext cx="2686943" cy="643271"/>
          </a:xfrm>
          <a:prstGeom prst="rect">
            <a:avLst/>
          </a:prstGeom>
        </p:spPr>
      </p:pic>
      <p:grpSp>
        <p:nvGrpSpPr>
          <p:cNvPr id="10" name="Grupo 9">
            <a:extLst>
              <a:ext uri="{FF2B5EF4-FFF2-40B4-BE49-F238E27FC236}">
                <a16:creationId xmlns:a16="http://schemas.microsoft.com/office/drawing/2014/main" id="{0293FB51-A06D-45F8-8D62-588250209EF1}"/>
              </a:ext>
            </a:extLst>
          </p:cNvPr>
          <p:cNvGrpSpPr/>
          <p:nvPr/>
        </p:nvGrpSpPr>
        <p:grpSpPr>
          <a:xfrm>
            <a:off x="443325" y="970319"/>
            <a:ext cx="3884911" cy="5318838"/>
            <a:chOff x="443325" y="970319"/>
            <a:chExt cx="3884911" cy="5318838"/>
          </a:xfrm>
        </p:grpSpPr>
        <p:sp>
          <p:nvSpPr>
            <p:cNvPr id="17" name="CuadroTexto 16">
              <a:extLst>
                <a:ext uri="{FF2B5EF4-FFF2-40B4-BE49-F238E27FC236}">
                  <a16:creationId xmlns:a16="http://schemas.microsoft.com/office/drawing/2014/main" id="{E341FF5D-3831-4B5E-8F69-ED75C4EC56D0}"/>
                </a:ext>
              </a:extLst>
            </p:cNvPr>
            <p:cNvSpPr txBox="1"/>
            <p:nvPr/>
          </p:nvSpPr>
          <p:spPr>
            <a:xfrm>
              <a:off x="466783" y="970319"/>
              <a:ext cx="3776551" cy="369332"/>
            </a:xfrm>
            <a:prstGeom prst="rect">
              <a:avLst/>
            </a:prstGeom>
            <a:noFill/>
          </p:spPr>
          <p:txBody>
            <a:bodyPr wrap="square" rtlCol="0">
              <a:spAutoFit/>
            </a:bodyPr>
            <a:lstStyle/>
            <a:p>
              <a:r>
                <a:rPr lang="es-MX" b="1" dirty="0"/>
                <a:t>% Investigación de Campo &lt; 48 horas</a:t>
              </a:r>
              <a:endParaRPr lang="es-CO" b="1" dirty="0"/>
            </a:p>
          </p:txBody>
        </p:sp>
        <p:pic>
          <p:nvPicPr>
            <p:cNvPr id="5" name="Imagen 4">
              <a:extLst>
                <a:ext uri="{FF2B5EF4-FFF2-40B4-BE49-F238E27FC236}">
                  <a16:creationId xmlns:a16="http://schemas.microsoft.com/office/drawing/2014/main" id="{D4C88526-6DCD-4260-AB4A-C7C9A2A899C5}"/>
                </a:ext>
              </a:extLst>
            </p:cNvPr>
            <p:cNvPicPr>
              <a:picLocks noChangeAspect="1"/>
            </p:cNvPicPr>
            <p:nvPr/>
          </p:nvPicPr>
          <p:blipFill rotWithShape="1">
            <a:blip r:embed="rId6"/>
            <a:srcRect l="36977" t="12713" r="32500" b="12713"/>
            <a:stretch/>
          </p:blipFill>
          <p:spPr>
            <a:xfrm>
              <a:off x="443325" y="1258048"/>
              <a:ext cx="3672722" cy="5031109"/>
            </a:xfrm>
            <a:prstGeom prst="rect">
              <a:avLst/>
            </a:prstGeom>
          </p:spPr>
        </p:pic>
        <p:sp>
          <p:nvSpPr>
            <p:cNvPr id="18" name="Rectángulo 17">
              <a:extLst>
                <a:ext uri="{FF2B5EF4-FFF2-40B4-BE49-F238E27FC236}">
                  <a16:creationId xmlns:a16="http://schemas.microsoft.com/office/drawing/2014/main" id="{B0490B05-D117-40C8-8B3B-92CE5FDF7F36}"/>
                </a:ext>
              </a:extLst>
            </p:cNvPr>
            <p:cNvSpPr/>
            <p:nvPr/>
          </p:nvSpPr>
          <p:spPr>
            <a:xfrm>
              <a:off x="2598275" y="1728940"/>
              <a:ext cx="1729961" cy="830997"/>
            </a:xfrm>
            <a:prstGeom prst="rect">
              <a:avLst/>
            </a:prstGeom>
            <a:noFill/>
          </p:spPr>
          <p:txBody>
            <a:bodyPr wrap="none" lIns="91440" tIns="45720" rIns="91440" bIns="45720">
              <a:spAutoFit/>
            </a:bodyPr>
            <a:lstStyle/>
            <a:p>
              <a:pPr algn="ctr"/>
              <a:r>
                <a:rPr lang="es-ES" sz="4800" b="1" cap="none" spc="0" dirty="0">
                  <a:ln w="22225">
                    <a:solidFill>
                      <a:schemeClr val="accent4"/>
                    </a:solidFill>
                    <a:prstDash val="solid"/>
                  </a:ln>
                  <a:solidFill>
                    <a:srgbClr val="FFFF00"/>
                  </a:solidFill>
                  <a:effectLst/>
                </a:rPr>
                <a:t>62,4%</a:t>
              </a:r>
            </a:p>
          </p:txBody>
        </p:sp>
      </p:grpSp>
      <p:sp>
        <p:nvSpPr>
          <p:cNvPr id="19" name="Rectángulo 18">
            <a:extLst>
              <a:ext uri="{FF2B5EF4-FFF2-40B4-BE49-F238E27FC236}">
                <a16:creationId xmlns:a16="http://schemas.microsoft.com/office/drawing/2014/main" id="{E2477D2E-4F8B-41EA-87B1-1E8B47240BA7}"/>
              </a:ext>
            </a:extLst>
          </p:cNvPr>
          <p:cNvSpPr/>
          <p:nvPr/>
        </p:nvSpPr>
        <p:spPr>
          <a:xfrm>
            <a:off x="6483186" y="1627380"/>
            <a:ext cx="1920719" cy="830997"/>
          </a:xfrm>
          <a:prstGeom prst="rect">
            <a:avLst/>
          </a:prstGeom>
          <a:noFill/>
        </p:spPr>
        <p:txBody>
          <a:bodyPr wrap="square" lIns="91440" tIns="45720" rIns="91440" bIns="45720">
            <a:spAutoFit/>
          </a:bodyPr>
          <a:lstStyle/>
          <a:p>
            <a:pPr algn="ctr"/>
            <a:r>
              <a:rPr lang="es-ES" sz="4800" b="1" cap="none" spc="0" dirty="0">
                <a:ln w="22225">
                  <a:solidFill>
                    <a:schemeClr val="accent4"/>
                  </a:solidFill>
                  <a:prstDash val="solid"/>
                </a:ln>
                <a:solidFill>
                  <a:srgbClr val="FFFF00"/>
                </a:solidFill>
                <a:effectLst/>
              </a:rPr>
              <a:t>70,8%</a:t>
            </a:r>
          </a:p>
        </p:txBody>
      </p:sp>
      <p:sp>
        <p:nvSpPr>
          <p:cNvPr id="24" name="Rectángulo 23">
            <a:extLst>
              <a:ext uri="{FF2B5EF4-FFF2-40B4-BE49-F238E27FC236}">
                <a16:creationId xmlns:a16="http://schemas.microsoft.com/office/drawing/2014/main" id="{50750C93-4C44-4D47-88EB-15C30E77052E}"/>
              </a:ext>
            </a:extLst>
          </p:cNvPr>
          <p:cNvSpPr/>
          <p:nvPr/>
        </p:nvSpPr>
        <p:spPr>
          <a:xfrm>
            <a:off x="10223204" y="1743715"/>
            <a:ext cx="1920719" cy="830997"/>
          </a:xfrm>
          <a:prstGeom prst="rect">
            <a:avLst/>
          </a:prstGeom>
          <a:noFill/>
        </p:spPr>
        <p:txBody>
          <a:bodyPr wrap="square" lIns="91440" tIns="45720" rIns="91440" bIns="45720">
            <a:spAutoFit/>
          </a:bodyPr>
          <a:lstStyle/>
          <a:p>
            <a:pPr algn="ctr"/>
            <a:r>
              <a:rPr lang="es-ES" sz="4800" b="1" cap="none" spc="0" dirty="0">
                <a:ln w="22225">
                  <a:solidFill>
                    <a:srgbClr val="1FC346"/>
                  </a:solidFill>
                  <a:prstDash val="solid"/>
                </a:ln>
                <a:solidFill>
                  <a:srgbClr val="34D488"/>
                </a:solidFill>
                <a:effectLst/>
              </a:rPr>
              <a:t>86,1%</a:t>
            </a:r>
          </a:p>
        </p:txBody>
      </p:sp>
      <p:sp>
        <p:nvSpPr>
          <p:cNvPr id="25" name="CuadroTexto 24">
            <a:extLst>
              <a:ext uri="{FF2B5EF4-FFF2-40B4-BE49-F238E27FC236}">
                <a16:creationId xmlns:a16="http://schemas.microsoft.com/office/drawing/2014/main" id="{00BE8B4D-85C5-4CB0-8763-322C309A1E93}"/>
              </a:ext>
            </a:extLst>
          </p:cNvPr>
          <p:cNvSpPr txBox="1"/>
          <p:nvPr/>
        </p:nvSpPr>
        <p:spPr>
          <a:xfrm>
            <a:off x="0" y="6419352"/>
            <a:ext cx="5124893" cy="338554"/>
          </a:xfrm>
          <a:prstGeom prst="rect">
            <a:avLst/>
          </a:prstGeom>
          <a:noFill/>
        </p:spPr>
        <p:txBody>
          <a:bodyPr wrap="square" rtlCol="0">
            <a:spAutoFit/>
          </a:bodyPr>
          <a:lstStyle/>
          <a:p>
            <a:r>
              <a:rPr lang="es-CO" sz="1600" dirty="0"/>
              <a:t>*indicadores calculados a semana epidemiológica 40</a:t>
            </a:r>
          </a:p>
        </p:txBody>
      </p:sp>
    </p:spTree>
    <p:extLst>
      <p:ext uri="{BB962C8B-B14F-4D97-AF65-F5344CB8AC3E}">
        <p14:creationId xmlns:p14="http://schemas.microsoft.com/office/powerpoint/2010/main" val="1978533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85E7E-C78F-4D47-A0E4-72ECA1A89844}"/>
              </a:ext>
            </a:extLst>
          </p:cNvPr>
          <p:cNvSpPr>
            <a:spLocks noGrp="1"/>
          </p:cNvSpPr>
          <p:nvPr>
            <p:ph type="title"/>
          </p:nvPr>
        </p:nvSpPr>
        <p:spPr/>
        <p:txBody>
          <a:bodyPr>
            <a:noAutofit/>
          </a:bodyPr>
          <a:lstStyle/>
          <a:p>
            <a:r>
              <a:rPr lang="es-ES" sz="2800" dirty="0"/>
              <a:t>Cobertura de VOP Colombia, Septiembre 2020</a:t>
            </a:r>
          </a:p>
        </p:txBody>
      </p:sp>
      <p:sp>
        <p:nvSpPr>
          <p:cNvPr id="9" name="CuadroTexto 8"/>
          <p:cNvSpPr txBox="1"/>
          <p:nvPr/>
        </p:nvSpPr>
        <p:spPr>
          <a:xfrm>
            <a:off x="2841270" y="5958783"/>
            <a:ext cx="5771132" cy="646331"/>
          </a:xfrm>
          <a:prstGeom prst="rect">
            <a:avLst/>
          </a:prstGeom>
          <a:noFill/>
        </p:spPr>
        <p:txBody>
          <a:bodyPr wrap="square" rtlCol="0">
            <a:spAutoFit/>
          </a:bodyPr>
          <a:lstStyle/>
          <a:p>
            <a:r>
              <a:rPr lang="es-CO" sz="3600" b="1" dirty="0">
                <a:solidFill>
                  <a:srgbClr val="FF0000"/>
                </a:solidFill>
              </a:rPr>
              <a:t>TOTAL NACIONAL 55,6%</a:t>
            </a:r>
          </a:p>
        </p:txBody>
      </p:sp>
      <p:pic>
        <p:nvPicPr>
          <p:cNvPr id="6" name="Imagen 5"/>
          <p:cNvPicPr>
            <a:picLocks noChangeAspect="1"/>
          </p:cNvPicPr>
          <p:nvPr/>
        </p:nvPicPr>
        <p:blipFill>
          <a:blip r:embed="rId3"/>
          <a:stretch>
            <a:fillRect/>
          </a:stretch>
        </p:blipFill>
        <p:spPr>
          <a:xfrm>
            <a:off x="8731078" y="4097489"/>
            <a:ext cx="2514600" cy="1882560"/>
          </a:xfrm>
          <a:prstGeom prst="rect">
            <a:avLst/>
          </a:prstGeom>
        </p:spPr>
      </p:pic>
      <p:pic>
        <p:nvPicPr>
          <p:cNvPr id="8" name="Imagen 7"/>
          <p:cNvPicPr>
            <a:picLocks noChangeAspect="1"/>
          </p:cNvPicPr>
          <p:nvPr/>
        </p:nvPicPr>
        <p:blipFill>
          <a:blip r:embed="rId4"/>
          <a:stretch>
            <a:fillRect/>
          </a:stretch>
        </p:blipFill>
        <p:spPr>
          <a:xfrm>
            <a:off x="2113347" y="1224951"/>
            <a:ext cx="5765801" cy="4733832"/>
          </a:xfrm>
          <a:prstGeom prst="rect">
            <a:avLst/>
          </a:prstGeom>
        </p:spPr>
      </p:pic>
    </p:spTree>
    <p:extLst>
      <p:ext uri="{BB962C8B-B14F-4D97-AF65-F5344CB8AC3E}">
        <p14:creationId xmlns:p14="http://schemas.microsoft.com/office/powerpoint/2010/main" val="3457214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4E2F65-E10F-40C4-9BDE-B6D0CFA0B69B}"/>
              </a:ext>
            </a:extLst>
          </p:cNvPr>
          <p:cNvSpPr>
            <a:spLocks noGrp="1"/>
          </p:cNvSpPr>
          <p:nvPr>
            <p:ph type="title"/>
          </p:nvPr>
        </p:nvSpPr>
        <p:spPr/>
        <p:txBody>
          <a:bodyPr/>
          <a:lstStyle/>
          <a:p>
            <a:r>
              <a:rPr lang="es-CO" dirty="0">
                <a:latin typeface="Helvetica" panose="020B0604020202020204" pitchFamily="34" charset="0"/>
                <a:cs typeface="Helvetica" panose="020B0604020202020204" pitchFamily="34" charset="0"/>
              </a:rPr>
              <a:t>Recomendaciones</a:t>
            </a:r>
          </a:p>
        </p:txBody>
      </p:sp>
      <p:sp>
        <p:nvSpPr>
          <p:cNvPr id="3" name="Marcador de texto 2">
            <a:extLst>
              <a:ext uri="{FF2B5EF4-FFF2-40B4-BE49-F238E27FC236}">
                <a16:creationId xmlns:a16="http://schemas.microsoft.com/office/drawing/2014/main" id="{70340B35-B5D5-4631-80E1-66C7E72DA8C5}"/>
              </a:ext>
            </a:extLst>
          </p:cNvPr>
          <p:cNvSpPr>
            <a:spLocks noGrp="1"/>
          </p:cNvSpPr>
          <p:nvPr>
            <p:ph type="body" idx="1"/>
          </p:nvPr>
        </p:nvSpPr>
        <p:spPr/>
        <p:txBody>
          <a:bodyPr/>
          <a:lstStyle/>
          <a:p>
            <a:pPr algn="just">
              <a:lnSpc>
                <a:spcPct val="100000"/>
              </a:lnSpc>
            </a:pPr>
            <a:r>
              <a:rPr lang="es-CO" sz="2000" b="1" dirty="0">
                <a:latin typeface="Arial" panose="020B0604020202020204" pitchFamily="34" charset="0"/>
                <a:cs typeface="Arial" panose="020B0604020202020204" pitchFamily="34" charset="0"/>
              </a:rPr>
              <a:t>Notificación inmediata de casos probables</a:t>
            </a:r>
          </a:p>
          <a:p>
            <a:pPr algn="just">
              <a:lnSpc>
                <a:spcPct val="100000"/>
              </a:lnSpc>
            </a:pPr>
            <a:r>
              <a:rPr lang="es-MX" sz="2000" b="1" dirty="0">
                <a:latin typeface="Arial" panose="020B0604020202020204" pitchFamily="34" charset="0"/>
                <a:cs typeface="Arial" panose="020B0604020202020204" pitchFamily="34" charset="0"/>
              </a:rPr>
              <a:t>Estrategias para reactivación de la vigilancia y cumplir la tasa de notificación igual o mayor a 1 por cada 100 000  menores de 15 años.</a:t>
            </a:r>
          </a:p>
          <a:p>
            <a:pPr>
              <a:lnSpc>
                <a:spcPct val="100000"/>
              </a:lnSpc>
            </a:pPr>
            <a:r>
              <a:rPr lang="es-MX" sz="2000" b="1" dirty="0">
                <a:latin typeface="Arial" panose="020B0604020202020204" pitchFamily="34" charset="0"/>
                <a:cs typeface="Arial" panose="020B0604020202020204" pitchFamily="34" charset="0"/>
              </a:rPr>
              <a:t>Garantizar toma de muestra de heces a todos los casos, hasta 14 días de inicio de la parálisis.</a:t>
            </a:r>
          </a:p>
          <a:p>
            <a:pPr>
              <a:lnSpc>
                <a:spcPct val="100000"/>
              </a:lnSpc>
            </a:pPr>
            <a:r>
              <a:rPr lang="es-MX" sz="2000" b="1" dirty="0">
                <a:latin typeface="Arial" panose="020B0604020202020204" pitchFamily="34" charset="0"/>
                <a:cs typeface="Arial" panose="020B0604020202020204" pitchFamily="34" charset="0"/>
              </a:rPr>
              <a:t>Investigar todos los casos en las primeras 48 horas.</a:t>
            </a:r>
          </a:p>
          <a:p>
            <a:pPr>
              <a:lnSpc>
                <a:spcPct val="100000"/>
              </a:lnSpc>
            </a:pPr>
            <a:r>
              <a:rPr lang="es-MX" sz="2000" b="1" dirty="0">
                <a:latin typeface="Arial" panose="020B0604020202020204" pitchFamily="34" charset="0"/>
                <a:cs typeface="Arial" panose="020B0604020202020204" pitchFamily="34" charset="0"/>
              </a:rPr>
              <a:t>Realizar unidades de análisis a todos los casos sin muestra o mortalidades.</a:t>
            </a:r>
          </a:p>
          <a:p>
            <a:pPr>
              <a:lnSpc>
                <a:spcPct val="100000"/>
              </a:lnSpc>
            </a:pPr>
            <a:r>
              <a:rPr lang="es-MX" sz="2000" b="1" dirty="0">
                <a:latin typeface="Arial" panose="020B0604020202020204" pitchFamily="34" charset="0"/>
                <a:cs typeface="Arial" panose="020B0604020202020204" pitchFamily="34" charset="0"/>
              </a:rPr>
              <a:t>Valoración neurología inicial, 30, 60 y 90 días.</a:t>
            </a:r>
          </a:p>
          <a:p>
            <a:pPr marL="50800" indent="0">
              <a:lnSpc>
                <a:spcPct val="100000"/>
              </a:lnSpc>
              <a:buNone/>
            </a:pPr>
            <a:endParaRPr lang="es-CO"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7800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4E2F65-E10F-40C4-9BDE-B6D0CFA0B69B}"/>
              </a:ext>
            </a:extLst>
          </p:cNvPr>
          <p:cNvSpPr>
            <a:spLocks noGrp="1"/>
          </p:cNvSpPr>
          <p:nvPr>
            <p:ph type="title"/>
          </p:nvPr>
        </p:nvSpPr>
        <p:spPr/>
        <p:txBody>
          <a:bodyPr>
            <a:normAutofit fontScale="90000"/>
          </a:bodyPr>
          <a:lstStyle/>
          <a:p>
            <a:r>
              <a:rPr lang="es-CO" dirty="0"/>
              <a:t>TALLER</a:t>
            </a:r>
          </a:p>
        </p:txBody>
      </p:sp>
      <p:sp>
        <p:nvSpPr>
          <p:cNvPr id="3" name="Marcador de texto 2">
            <a:extLst>
              <a:ext uri="{FF2B5EF4-FFF2-40B4-BE49-F238E27FC236}">
                <a16:creationId xmlns:a16="http://schemas.microsoft.com/office/drawing/2014/main" id="{70340B35-B5D5-4631-80E1-66C7E72DA8C5}"/>
              </a:ext>
            </a:extLst>
          </p:cNvPr>
          <p:cNvSpPr>
            <a:spLocks noGrp="1"/>
          </p:cNvSpPr>
          <p:nvPr>
            <p:ph type="body" idx="1"/>
          </p:nvPr>
        </p:nvSpPr>
        <p:spPr>
          <a:xfrm>
            <a:off x="657225" y="1193083"/>
            <a:ext cx="10782300" cy="5172076"/>
          </a:xfrm>
        </p:spPr>
        <p:txBody>
          <a:bodyPr/>
          <a:lstStyle/>
          <a:p>
            <a:pPr marL="50800" indent="0">
              <a:buNone/>
            </a:pPr>
            <a:r>
              <a:rPr lang="es-CO" sz="1800" dirty="0"/>
              <a:t>En su entidad territorial identifica una UPGD con silencio epidemiológico de 2 semanas para el evento Parálisis Flácida Aguda y solicita BAI del último periodo epidemiológico, encontrando un caso que cumplen con definición para el evento.</a:t>
            </a:r>
          </a:p>
          <a:p>
            <a:pPr marL="50800" indent="0">
              <a:buNone/>
            </a:pPr>
            <a:r>
              <a:rPr lang="es-CO" sz="1800" b="1" dirty="0"/>
              <a:t>CASO 1. Diagnostico G728</a:t>
            </a:r>
            <a:r>
              <a:rPr lang="es-CO" sz="1800" dirty="0"/>
              <a:t>:  MC: “No puede caminar” Menor de 12 años, que curso con cuadro clínico hace 2 días, consistente en dolor en miembros inferiores, niega fiebre, progresivamente perdida de la fuerza muscular en incapacidad para la marcha. Sintomatología presentada posterior a jugar futbol.</a:t>
            </a:r>
          </a:p>
          <a:p>
            <a:pPr marL="50800" indent="0">
              <a:buNone/>
            </a:pPr>
            <a:r>
              <a:rPr lang="es-CO" sz="1800" dirty="0"/>
              <a:t>Examen Físico: Normocéfalo, mucosas húmedas escleras anictéricas, pupilas isocóricas </a:t>
            </a:r>
            <a:r>
              <a:rPr lang="es-CO" sz="1800" dirty="0" err="1"/>
              <a:t>fotorreactivas</a:t>
            </a:r>
            <a:r>
              <a:rPr lang="es-CO" sz="1800" dirty="0"/>
              <a:t>, otoscopia bilateral sin alteraciones sin perforación timpánica, faringe no eritematosa, amígdalas eutróficas sin exudado, cuello móvil sin adenopatías palpables, tórax simétrico </a:t>
            </a:r>
            <a:r>
              <a:rPr lang="es-CO" sz="1800" dirty="0" err="1"/>
              <a:t>normoexpansivo</a:t>
            </a:r>
            <a:r>
              <a:rPr lang="es-CO" sz="1800" dirty="0"/>
              <a:t>, con adecuada incursión aérea bilateral, murmullo ventilatorio audible bilateral, sin ruidos sobreagregados, ruidos cardiacos rítmicos bien timbrados sin soplos. abdomen blando depresible, ruidos peristálticos normales, sin signos de irritación peritoneal, sin dolor a la palpación superficial ni profunda, sin sensación de masas ni megalias. genitales externos </a:t>
            </a:r>
            <a:r>
              <a:rPr lang="es-CO" sz="1800" dirty="0" err="1"/>
              <a:t>normoconfigurados</a:t>
            </a:r>
            <a:r>
              <a:rPr lang="es-CO" sz="1800" dirty="0"/>
              <a:t> sin alteraciones. extremidades móviles simétricas dolorosas en región de </a:t>
            </a:r>
            <a:r>
              <a:rPr lang="es-CO" sz="1800" dirty="0" err="1"/>
              <a:t>gastronemios</a:t>
            </a:r>
            <a:r>
              <a:rPr lang="es-CO" sz="1800" dirty="0"/>
              <a:t> con fuerza en pierna 4/5.</a:t>
            </a:r>
          </a:p>
          <a:p>
            <a:pPr marL="50800" indent="0">
              <a:buNone/>
            </a:pPr>
            <a:r>
              <a:rPr lang="es-CO" sz="1800" dirty="0"/>
              <a:t>Solicitan: Hemograma, PCR, radiografía comparativa de piernas, CPK, creatinina, BUN.</a:t>
            </a:r>
          </a:p>
          <a:p>
            <a:pPr marL="50800" indent="0">
              <a:buNone/>
            </a:pPr>
            <a:r>
              <a:rPr lang="es-CO" sz="1800" dirty="0"/>
              <a:t>Revaloración: Estudios dentro de límites normales, solicitan EMG</a:t>
            </a:r>
          </a:p>
          <a:p>
            <a:pPr marL="50800" indent="0">
              <a:buNone/>
            </a:pPr>
            <a:r>
              <a:rPr lang="es-CO" sz="1800" dirty="0"/>
              <a:t>Reporte EMG: Anormal: Hallazgos electrofisiológicos de polineuropatía motora desmielinizante.</a:t>
            </a:r>
          </a:p>
          <a:p>
            <a:pPr>
              <a:lnSpc>
                <a:spcPct val="100000"/>
              </a:lnSpc>
            </a:pPr>
            <a:endParaRPr lang="es-CO"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9041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4E2F65-E10F-40C4-9BDE-B6D0CFA0B69B}"/>
              </a:ext>
            </a:extLst>
          </p:cNvPr>
          <p:cNvSpPr>
            <a:spLocks noGrp="1"/>
          </p:cNvSpPr>
          <p:nvPr>
            <p:ph type="title"/>
          </p:nvPr>
        </p:nvSpPr>
        <p:spPr/>
        <p:txBody>
          <a:bodyPr>
            <a:normAutofit fontScale="90000"/>
          </a:bodyPr>
          <a:lstStyle/>
          <a:p>
            <a:r>
              <a:rPr lang="es-CO" dirty="0"/>
              <a:t>TALLER</a:t>
            </a:r>
          </a:p>
        </p:txBody>
      </p:sp>
      <p:sp>
        <p:nvSpPr>
          <p:cNvPr id="3" name="Marcador de texto 2">
            <a:extLst>
              <a:ext uri="{FF2B5EF4-FFF2-40B4-BE49-F238E27FC236}">
                <a16:creationId xmlns:a16="http://schemas.microsoft.com/office/drawing/2014/main" id="{70340B35-B5D5-4631-80E1-66C7E72DA8C5}"/>
              </a:ext>
            </a:extLst>
          </p:cNvPr>
          <p:cNvSpPr>
            <a:spLocks noGrp="1"/>
          </p:cNvSpPr>
          <p:nvPr>
            <p:ph type="body" idx="1"/>
          </p:nvPr>
        </p:nvSpPr>
        <p:spPr/>
        <p:txBody>
          <a:bodyPr/>
          <a:lstStyle/>
          <a:p>
            <a:pPr marL="50800" indent="0">
              <a:buNone/>
            </a:pPr>
            <a:r>
              <a:rPr lang="es-CO" sz="1800" dirty="0"/>
              <a:t>Egreso Hospitalario: Menor de 12 años con diagnóstico de guillan barre, manejo con inmunoglobulina mejoría clínica, con mejoría de fuerza. sin dificultad respiratoria. sin dolor en el momento. al examen físico aun con fuerza muscular disminuida, deambula por sus propios medios con alteración de marcha: "marcha de pato” se indica continuar manejo con terapia física. se dan señales y signos de alarma ante los cuales acudir de inmediato al servicio de urgencias. </a:t>
            </a:r>
          </a:p>
          <a:p>
            <a:pPr marL="50800" indent="0">
              <a:buNone/>
            </a:pPr>
            <a:r>
              <a:rPr lang="es-CO" sz="1800" dirty="0"/>
              <a:t>Luego de revisar la historia clínica evidencia que el caso no cuenta con muestra de materia fecal para análisis de poliovirus y ya han pasado más de 14 días desde el inicio de la parálisis.</a:t>
            </a:r>
          </a:p>
          <a:p>
            <a:pPr marL="50800" indent="0">
              <a:buNone/>
            </a:pPr>
            <a:endParaRPr lang="es-CO" sz="1800" dirty="0"/>
          </a:p>
          <a:p>
            <a:pPr marL="50800" indent="0">
              <a:buNone/>
            </a:pPr>
            <a:r>
              <a:rPr lang="es-CO" sz="1800" dirty="0"/>
              <a:t>1. De acuerdo con la información obtenida, ¿qué actividades realizaría?</a:t>
            </a:r>
          </a:p>
          <a:p>
            <a:pPr marL="50800" indent="0">
              <a:lnSpc>
                <a:spcPct val="100000"/>
              </a:lnSpc>
              <a:buNone/>
            </a:pPr>
            <a:endParaRPr lang="es-CO"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4832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22BA83-BF92-4843-860F-2F5613E9EF6C}"/>
              </a:ext>
            </a:extLst>
          </p:cNvPr>
          <p:cNvSpPr>
            <a:spLocks noGrp="1"/>
          </p:cNvSpPr>
          <p:nvPr>
            <p:ph type="title"/>
          </p:nvPr>
        </p:nvSpPr>
        <p:spPr/>
        <p:txBody>
          <a:bodyPr/>
          <a:lstStyle/>
          <a:p>
            <a:r>
              <a:rPr lang="es-ES" dirty="0"/>
              <a:t>Sarampión y rubéola</a:t>
            </a:r>
            <a:br>
              <a:rPr lang="es-ES" dirty="0"/>
            </a:br>
            <a:endParaRPr lang="es-ES" dirty="0"/>
          </a:p>
        </p:txBody>
      </p:sp>
      <p:sp>
        <p:nvSpPr>
          <p:cNvPr id="3" name="Marcador de contenido 2">
            <a:extLst>
              <a:ext uri="{FF2B5EF4-FFF2-40B4-BE49-F238E27FC236}">
                <a16:creationId xmlns:a16="http://schemas.microsoft.com/office/drawing/2014/main" id="{DADAFF71-AE7F-4A3F-B8A7-BF07A55FE21A}"/>
              </a:ext>
            </a:extLst>
          </p:cNvPr>
          <p:cNvSpPr>
            <a:spLocks noGrp="1"/>
          </p:cNvSpPr>
          <p:nvPr>
            <p:ph sz="quarter" idx="10"/>
          </p:nvPr>
        </p:nvSpPr>
        <p:spPr>
          <a:xfrm>
            <a:off x="1303338" y="4138047"/>
            <a:ext cx="10131425" cy="749948"/>
          </a:xfrm>
        </p:spPr>
        <p:txBody>
          <a:bodyPr>
            <a:normAutofit fontScale="92500" lnSpcReduction="20000"/>
          </a:bodyPr>
          <a:lstStyle/>
          <a:p>
            <a:r>
              <a:rPr lang="es-ES" dirty="0"/>
              <a:t>Patricia Salas Suspes</a:t>
            </a:r>
          </a:p>
          <a:p>
            <a:r>
              <a:rPr lang="es-ES" dirty="0"/>
              <a:t>Paola Cortés Molano</a:t>
            </a:r>
          </a:p>
        </p:txBody>
      </p:sp>
      <p:sp>
        <p:nvSpPr>
          <p:cNvPr id="4" name="Marcador de contenido 3">
            <a:extLst>
              <a:ext uri="{FF2B5EF4-FFF2-40B4-BE49-F238E27FC236}">
                <a16:creationId xmlns:a16="http://schemas.microsoft.com/office/drawing/2014/main" id="{FD2CA90A-4D72-4AA8-9271-16575E5C6794}"/>
              </a:ext>
            </a:extLst>
          </p:cNvPr>
          <p:cNvSpPr>
            <a:spLocks noGrp="1"/>
          </p:cNvSpPr>
          <p:nvPr>
            <p:ph sz="quarter" idx="11"/>
          </p:nvPr>
        </p:nvSpPr>
        <p:spPr>
          <a:xfrm>
            <a:off x="1303282" y="4794707"/>
            <a:ext cx="10131425" cy="386666"/>
          </a:xfrm>
        </p:spPr>
        <p:txBody>
          <a:bodyPr/>
          <a:lstStyle/>
          <a:p>
            <a:r>
              <a:rPr lang="es-ES" dirty="0"/>
              <a:t>Lina Quevedo</a:t>
            </a:r>
          </a:p>
        </p:txBody>
      </p:sp>
      <p:sp>
        <p:nvSpPr>
          <p:cNvPr id="5" name="Marcador de contenido 4">
            <a:extLst>
              <a:ext uri="{FF2B5EF4-FFF2-40B4-BE49-F238E27FC236}">
                <a16:creationId xmlns:a16="http://schemas.microsoft.com/office/drawing/2014/main" id="{CBA399DA-082F-4A9D-98A8-315B8FFF08D6}"/>
              </a:ext>
            </a:extLst>
          </p:cNvPr>
          <p:cNvSpPr>
            <a:spLocks noGrp="1"/>
          </p:cNvSpPr>
          <p:nvPr>
            <p:ph sz="quarter" idx="12"/>
          </p:nvPr>
        </p:nvSpPr>
        <p:spPr>
          <a:xfrm>
            <a:off x="1303281" y="5127858"/>
            <a:ext cx="10131425" cy="386666"/>
          </a:xfrm>
        </p:spPr>
        <p:txBody>
          <a:bodyPr/>
          <a:lstStyle/>
          <a:p>
            <a:r>
              <a:rPr lang="es-ES" dirty="0"/>
              <a:t>Grupo trasmisibles - Inmunoprevenibles</a:t>
            </a:r>
          </a:p>
        </p:txBody>
      </p:sp>
      <p:sp>
        <p:nvSpPr>
          <p:cNvPr id="8" name="Elipse 7">
            <a:extLst>
              <a:ext uri="{FF2B5EF4-FFF2-40B4-BE49-F238E27FC236}">
                <a16:creationId xmlns:a16="http://schemas.microsoft.com/office/drawing/2014/main" id="{AC68D11F-5A1E-4039-B365-D6D448CF1B99}"/>
              </a:ext>
            </a:extLst>
          </p:cNvPr>
          <p:cNvSpPr/>
          <p:nvPr/>
        </p:nvSpPr>
        <p:spPr>
          <a:xfrm>
            <a:off x="9562996" y="2609507"/>
            <a:ext cx="1957680" cy="1957680"/>
          </a:xfrm>
          <a:prstGeom prst="ellipse">
            <a:avLst/>
          </a:prstGeom>
          <a:solidFill>
            <a:srgbClr val="DE0A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0" name="Imagen 9">
            <a:extLst>
              <a:ext uri="{FF2B5EF4-FFF2-40B4-BE49-F238E27FC236}">
                <a16:creationId xmlns:a16="http://schemas.microsoft.com/office/drawing/2014/main" id="{E720B6BE-BC84-4049-AFFE-D45F7C4D3F4E}"/>
              </a:ext>
            </a:extLst>
          </p:cNvPr>
          <p:cNvPicPr>
            <a:picLocks noChangeAspect="1"/>
          </p:cNvPicPr>
          <p:nvPr/>
        </p:nvPicPr>
        <p:blipFill>
          <a:blip r:embed="rId2"/>
          <a:stretch>
            <a:fillRect/>
          </a:stretch>
        </p:blipFill>
        <p:spPr>
          <a:xfrm>
            <a:off x="9614999" y="2681622"/>
            <a:ext cx="1819707" cy="1819707"/>
          </a:xfrm>
          <a:prstGeom prst="rect">
            <a:avLst/>
          </a:prstGeom>
        </p:spPr>
      </p:pic>
    </p:spTree>
    <p:extLst>
      <p:ext uri="{BB962C8B-B14F-4D97-AF65-F5344CB8AC3E}">
        <p14:creationId xmlns:p14="http://schemas.microsoft.com/office/powerpoint/2010/main" val="3905457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20"/>
          <p:cNvSpPr txBox="1">
            <a:spLocks noGrp="1"/>
          </p:cNvSpPr>
          <p:nvPr>
            <p:ph type="title"/>
          </p:nvPr>
        </p:nvSpPr>
        <p:spPr>
          <a:xfrm>
            <a:off x="582000" y="361181"/>
            <a:ext cx="11316000" cy="5373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15000"/>
              </a:lnSpc>
              <a:spcBef>
                <a:spcPts val="0"/>
              </a:spcBef>
              <a:spcAft>
                <a:spcPts val="0"/>
              </a:spcAft>
              <a:buClr>
                <a:schemeClr val="dk1"/>
              </a:buClr>
              <a:buSzPts val="1100"/>
              <a:buFont typeface="Arial"/>
              <a:buNone/>
            </a:pPr>
            <a:r>
              <a:rPr lang="es-CO" sz="2800" dirty="0">
                <a:solidFill>
                  <a:srgbClr val="404040"/>
                </a:solidFill>
                <a:latin typeface="Arial"/>
                <a:ea typeface="Arial"/>
                <a:cs typeface="Arial"/>
                <a:sym typeface="Arial"/>
              </a:rPr>
              <a:t>Definiciones Operativas </a:t>
            </a:r>
            <a:endParaRPr sz="2800" dirty="0"/>
          </a:p>
        </p:txBody>
      </p:sp>
      <p:sp>
        <p:nvSpPr>
          <p:cNvPr id="11" name="Google Shape;293;g5fd2e98262_2_0"/>
          <p:cNvSpPr/>
          <p:nvPr/>
        </p:nvSpPr>
        <p:spPr>
          <a:xfrm>
            <a:off x="6878472" y="6524556"/>
            <a:ext cx="2177199"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CO" sz="800" b="0" i="0" u="none" strike="noStrike" cap="none" dirty="0">
                <a:solidFill>
                  <a:srgbClr val="000000"/>
                </a:solidFill>
                <a:latin typeface="Arial"/>
                <a:ea typeface="Arial"/>
                <a:cs typeface="Arial"/>
                <a:sym typeface="Arial"/>
              </a:rPr>
              <a:t>Fuente: Instituto Nacional de Salud, Sivigila</a:t>
            </a:r>
            <a:endParaRPr sz="800" b="0" i="0" u="none" strike="noStrike" cap="none" dirty="0">
              <a:solidFill>
                <a:srgbClr val="000000"/>
              </a:solidFill>
              <a:latin typeface="Arial"/>
              <a:ea typeface="Arial"/>
              <a:cs typeface="Arial"/>
              <a:sym typeface="Arial"/>
            </a:endParaRPr>
          </a:p>
        </p:txBody>
      </p:sp>
      <p:sp>
        <p:nvSpPr>
          <p:cNvPr id="8" name="Google Shape;589;p20">
            <a:extLst>
              <a:ext uri="{FF2B5EF4-FFF2-40B4-BE49-F238E27FC236}">
                <a16:creationId xmlns:a16="http://schemas.microsoft.com/office/drawing/2014/main" id="{4990C085-79F8-4790-A9EA-3AC9E69E4D71}"/>
              </a:ext>
            </a:extLst>
          </p:cNvPr>
          <p:cNvSpPr txBox="1">
            <a:spLocks/>
          </p:cNvSpPr>
          <p:nvPr/>
        </p:nvSpPr>
        <p:spPr>
          <a:xfrm>
            <a:off x="798476" y="1680974"/>
            <a:ext cx="8872765" cy="1493664"/>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400"/>
              <a:buFont typeface="Helvetica Neue"/>
              <a:buNone/>
              <a:defRPr sz="2400" b="1"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15000"/>
              </a:lnSpc>
              <a:buSzPct val="46000"/>
            </a:pPr>
            <a:r>
              <a:rPr lang="es-CO" sz="2800" dirty="0"/>
              <a:t>Caso Sospechoso: </a:t>
            </a:r>
            <a:r>
              <a:rPr lang="es-MX" sz="2800" b="0" dirty="0"/>
              <a:t>fiebre y erupción máculo-papular y/o síntomas:  * tos * coriza * conjuntivitis *inflamación de ganglios linfáticos *artralgias</a:t>
            </a:r>
            <a:endParaRPr lang="es-CO" sz="2800" b="0" dirty="0"/>
          </a:p>
        </p:txBody>
      </p:sp>
      <p:sp>
        <p:nvSpPr>
          <p:cNvPr id="9" name="Google Shape;589;p20">
            <a:extLst>
              <a:ext uri="{FF2B5EF4-FFF2-40B4-BE49-F238E27FC236}">
                <a16:creationId xmlns:a16="http://schemas.microsoft.com/office/drawing/2014/main" id="{24995350-2EBC-420B-93E2-0C5B4EA2D20E}"/>
              </a:ext>
            </a:extLst>
          </p:cNvPr>
          <p:cNvSpPr txBox="1">
            <a:spLocks/>
          </p:cNvSpPr>
          <p:nvPr/>
        </p:nvSpPr>
        <p:spPr>
          <a:xfrm>
            <a:off x="582000" y="3877760"/>
            <a:ext cx="4880955" cy="537300"/>
          </a:xfrm>
          <a:prstGeom prst="rect">
            <a:avLst/>
          </a:prstGeom>
          <a:noFill/>
          <a:ln>
            <a:noFill/>
          </a:ln>
        </p:spPr>
        <p:txBody>
          <a:bodyPr spcFirstLastPara="1" wrap="square" lIns="91425" tIns="45700" rIns="91425" bIns="45700" anchor="t"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400"/>
              <a:buFont typeface="Helvetica Neue"/>
              <a:buNone/>
              <a:defRPr sz="2400" b="1"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457200" indent="-457200">
              <a:lnSpc>
                <a:spcPct val="115000"/>
              </a:lnSpc>
              <a:buSzPct val="46000"/>
              <a:buFont typeface="Wingdings" panose="05000000000000000000" pitchFamily="2" charset="2"/>
              <a:buChar char="v"/>
            </a:pPr>
            <a:r>
              <a:rPr lang="es-CO" dirty="0"/>
              <a:t>Confirmado por laboratorio</a:t>
            </a:r>
          </a:p>
        </p:txBody>
      </p:sp>
      <p:sp>
        <p:nvSpPr>
          <p:cNvPr id="10" name="Google Shape;589;p20">
            <a:extLst>
              <a:ext uri="{FF2B5EF4-FFF2-40B4-BE49-F238E27FC236}">
                <a16:creationId xmlns:a16="http://schemas.microsoft.com/office/drawing/2014/main" id="{DCFB1C03-9DB7-4A16-A70E-4B42AA7ADEBE}"/>
              </a:ext>
            </a:extLst>
          </p:cNvPr>
          <p:cNvSpPr txBox="1">
            <a:spLocks/>
          </p:cNvSpPr>
          <p:nvPr/>
        </p:nvSpPr>
        <p:spPr>
          <a:xfrm>
            <a:off x="581999" y="4494431"/>
            <a:ext cx="4880955" cy="537300"/>
          </a:xfrm>
          <a:prstGeom prst="rect">
            <a:avLst/>
          </a:prstGeom>
          <a:noFill/>
          <a:ln>
            <a:noFill/>
          </a:ln>
        </p:spPr>
        <p:txBody>
          <a:bodyPr spcFirstLastPara="1" wrap="square" lIns="91425" tIns="45700" rIns="91425" bIns="45700" anchor="t"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400"/>
              <a:buFont typeface="Helvetica Neue"/>
              <a:buNone/>
              <a:defRPr sz="2400" b="1"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457200" indent="-457200">
              <a:lnSpc>
                <a:spcPct val="115000"/>
              </a:lnSpc>
              <a:buSzPct val="46000"/>
              <a:buFont typeface="Wingdings" panose="05000000000000000000" pitchFamily="2" charset="2"/>
              <a:buChar char="v"/>
            </a:pPr>
            <a:r>
              <a:rPr lang="es-CO" dirty="0"/>
              <a:t>Confirmado  por clínica</a:t>
            </a:r>
          </a:p>
        </p:txBody>
      </p:sp>
      <p:sp>
        <p:nvSpPr>
          <p:cNvPr id="12" name="Google Shape;589;p20">
            <a:extLst>
              <a:ext uri="{FF2B5EF4-FFF2-40B4-BE49-F238E27FC236}">
                <a16:creationId xmlns:a16="http://schemas.microsoft.com/office/drawing/2014/main" id="{65DF83CB-8566-46BC-BA38-E5A3BF5F66D7}"/>
              </a:ext>
            </a:extLst>
          </p:cNvPr>
          <p:cNvSpPr txBox="1">
            <a:spLocks/>
          </p:cNvSpPr>
          <p:nvPr/>
        </p:nvSpPr>
        <p:spPr>
          <a:xfrm>
            <a:off x="6240000" y="3869715"/>
            <a:ext cx="5370000" cy="537300"/>
          </a:xfrm>
          <a:prstGeom prst="rect">
            <a:avLst/>
          </a:prstGeom>
          <a:noFill/>
          <a:ln>
            <a:noFill/>
          </a:ln>
        </p:spPr>
        <p:txBody>
          <a:bodyPr spcFirstLastPara="1" wrap="square" lIns="91425" tIns="45700" rIns="91425" bIns="45700" anchor="t" anchorCtr="0">
            <a:normAutofit fontScale="825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400"/>
              <a:buFont typeface="Helvetica Neue"/>
              <a:buNone/>
              <a:defRPr sz="2400" b="1"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457200" indent="-457200">
              <a:lnSpc>
                <a:spcPct val="115000"/>
              </a:lnSpc>
              <a:buSzPct val="46000"/>
              <a:buFont typeface="Wingdings" panose="05000000000000000000" pitchFamily="2" charset="2"/>
              <a:buChar char="v"/>
            </a:pPr>
            <a:r>
              <a:rPr lang="es-CO" dirty="0"/>
              <a:t>Confirmado por nexo epidemiológico</a:t>
            </a:r>
          </a:p>
        </p:txBody>
      </p:sp>
      <p:sp>
        <p:nvSpPr>
          <p:cNvPr id="13" name="Elipse 12">
            <a:extLst>
              <a:ext uri="{FF2B5EF4-FFF2-40B4-BE49-F238E27FC236}">
                <a16:creationId xmlns:a16="http://schemas.microsoft.com/office/drawing/2014/main" id="{3305EFE6-8C3E-4638-95E9-D230DA217691}"/>
              </a:ext>
            </a:extLst>
          </p:cNvPr>
          <p:cNvSpPr/>
          <p:nvPr/>
        </p:nvSpPr>
        <p:spPr>
          <a:xfrm>
            <a:off x="9887717" y="295548"/>
            <a:ext cx="1957680" cy="1957680"/>
          </a:xfrm>
          <a:prstGeom prst="ellipse">
            <a:avLst/>
          </a:prstGeom>
          <a:solidFill>
            <a:srgbClr val="DE0A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4" name="Imagen 13">
            <a:extLst>
              <a:ext uri="{FF2B5EF4-FFF2-40B4-BE49-F238E27FC236}">
                <a16:creationId xmlns:a16="http://schemas.microsoft.com/office/drawing/2014/main" id="{81FBAB0F-DB11-474F-B40B-515B11CF4C3A}"/>
              </a:ext>
            </a:extLst>
          </p:cNvPr>
          <p:cNvPicPr>
            <a:picLocks noChangeAspect="1"/>
          </p:cNvPicPr>
          <p:nvPr/>
        </p:nvPicPr>
        <p:blipFill>
          <a:blip r:embed="rId3"/>
          <a:stretch>
            <a:fillRect/>
          </a:stretch>
        </p:blipFill>
        <p:spPr>
          <a:xfrm>
            <a:off x="9939720" y="367663"/>
            <a:ext cx="1819707" cy="1819707"/>
          </a:xfrm>
          <a:prstGeom prst="rect">
            <a:avLst/>
          </a:prstGeom>
        </p:spPr>
      </p:pic>
      <p:sp>
        <p:nvSpPr>
          <p:cNvPr id="3" name="Rectángulo 2">
            <a:extLst>
              <a:ext uri="{FF2B5EF4-FFF2-40B4-BE49-F238E27FC236}">
                <a16:creationId xmlns:a16="http://schemas.microsoft.com/office/drawing/2014/main" id="{C8F9BB37-009D-4BF4-B997-D07E669E9CA0}"/>
              </a:ext>
            </a:extLst>
          </p:cNvPr>
          <p:cNvSpPr/>
          <p:nvPr/>
        </p:nvSpPr>
        <p:spPr>
          <a:xfrm>
            <a:off x="6240000" y="4568526"/>
            <a:ext cx="3575018" cy="562142"/>
          </a:xfrm>
          <a:prstGeom prst="rect">
            <a:avLst/>
          </a:prstGeom>
          <a:noFill/>
          <a:ln>
            <a:noFill/>
          </a:ln>
        </p:spPr>
        <p:txBody>
          <a:bodyPr spcFirstLastPara="1" wrap="square" lIns="91425" tIns="45700" rIns="91425" bIns="45700" anchor="t" anchorCtr="0">
            <a:normAutofit fontScale="97500"/>
          </a:bodyPr>
          <a:lstStyle/>
          <a:p>
            <a:pPr marL="457200" indent="-457200">
              <a:lnSpc>
                <a:spcPct val="115000"/>
              </a:lnSpc>
              <a:buClr>
                <a:schemeClr val="dk1"/>
              </a:buClr>
              <a:buSzPct val="46000"/>
              <a:buFont typeface="Wingdings" panose="05000000000000000000" pitchFamily="2" charset="2"/>
              <a:buChar char="v"/>
            </a:pPr>
            <a:r>
              <a:rPr lang="es-CO" sz="2400" b="1" dirty="0">
                <a:solidFill>
                  <a:schemeClr val="dk1"/>
                </a:solidFill>
                <a:latin typeface="Helvetica Neue"/>
              </a:rPr>
              <a:t>Caso descartado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20"/>
          <p:cNvSpPr txBox="1">
            <a:spLocks noGrp="1"/>
          </p:cNvSpPr>
          <p:nvPr>
            <p:ph type="title"/>
          </p:nvPr>
        </p:nvSpPr>
        <p:spPr>
          <a:xfrm>
            <a:off x="582000" y="421841"/>
            <a:ext cx="11316000" cy="723010"/>
          </a:xfrm>
          <a:prstGeom prst="rect">
            <a:avLst/>
          </a:prstGeom>
          <a:noFill/>
          <a:ln>
            <a:noFill/>
          </a:ln>
        </p:spPr>
        <p:txBody>
          <a:bodyPr spcFirstLastPara="1" wrap="square" lIns="91425" tIns="45700" rIns="91425" bIns="45700" anchor="t" anchorCtr="0">
            <a:normAutofit/>
          </a:bodyPr>
          <a:lstStyle/>
          <a:p>
            <a:pPr marL="0" lvl="0" indent="0" algn="ctr" rtl="0">
              <a:lnSpc>
                <a:spcPct val="115000"/>
              </a:lnSpc>
              <a:spcBef>
                <a:spcPts val="0"/>
              </a:spcBef>
              <a:spcAft>
                <a:spcPts val="0"/>
              </a:spcAft>
              <a:buClr>
                <a:schemeClr val="dk1"/>
              </a:buClr>
              <a:buSzPts val="1100"/>
              <a:buFont typeface="Arial"/>
              <a:buNone/>
            </a:pPr>
            <a:r>
              <a:rPr lang="es-CO" sz="3200" dirty="0"/>
              <a:t>Líneas de Tiempo</a:t>
            </a:r>
            <a:endParaRPr sz="3200" dirty="0"/>
          </a:p>
        </p:txBody>
      </p:sp>
      <p:grpSp>
        <p:nvGrpSpPr>
          <p:cNvPr id="20" name="Grupo 19">
            <a:extLst>
              <a:ext uri="{FF2B5EF4-FFF2-40B4-BE49-F238E27FC236}">
                <a16:creationId xmlns:a16="http://schemas.microsoft.com/office/drawing/2014/main" id="{D921E32E-6A04-4965-80CB-DD6EDF34D1FD}"/>
              </a:ext>
            </a:extLst>
          </p:cNvPr>
          <p:cNvGrpSpPr/>
          <p:nvPr/>
        </p:nvGrpSpPr>
        <p:grpSpPr>
          <a:xfrm>
            <a:off x="10070551" y="295548"/>
            <a:ext cx="1774845" cy="1733620"/>
            <a:chOff x="9887717" y="295548"/>
            <a:chExt cx="1957680" cy="1957680"/>
          </a:xfrm>
        </p:grpSpPr>
        <p:sp>
          <p:nvSpPr>
            <p:cNvPr id="13" name="Elipse 12">
              <a:extLst>
                <a:ext uri="{FF2B5EF4-FFF2-40B4-BE49-F238E27FC236}">
                  <a16:creationId xmlns:a16="http://schemas.microsoft.com/office/drawing/2014/main" id="{3305EFE6-8C3E-4638-95E9-D230DA217691}"/>
                </a:ext>
              </a:extLst>
            </p:cNvPr>
            <p:cNvSpPr/>
            <p:nvPr/>
          </p:nvSpPr>
          <p:spPr>
            <a:xfrm>
              <a:off x="9887717" y="295548"/>
              <a:ext cx="1957680" cy="1957680"/>
            </a:xfrm>
            <a:prstGeom prst="ellipse">
              <a:avLst/>
            </a:prstGeom>
            <a:solidFill>
              <a:srgbClr val="DE0A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4" name="Imagen 13">
              <a:extLst>
                <a:ext uri="{FF2B5EF4-FFF2-40B4-BE49-F238E27FC236}">
                  <a16:creationId xmlns:a16="http://schemas.microsoft.com/office/drawing/2014/main" id="{81FBAB0F-DB11-474F-B40B-515B11CF4C3A}"/>
                </a:ext>
              </a:extLst>
            </p:cNvPr>
            <p:cNvPicPr>
              <a:picLocks noChangeAspect="1"/>
            </p:cNvPicPr>
            <p:nvPr/>
          </p:nvPicPr>
          <p:blipFill>
            <a:blip r:embed="rId3"/>
            <a:stretch>
              <a:fillRect/>
            </a:stretch>
          </p:blipFill>
          <p:spPr>
            <a:xfrm>
              <a:off x="9956703" y="364534"/>
              <a:ext cx="1819707" cy="1819707"/>
            </a:xfrm>
            <a:prstGeom prst="rect">
              <a:avLst/>
            </a:prstGeom>
          </p:spPr>
        </p:pic>
      </p:grpSp>
      <p:sp>
        <p:nvSpPr>
          <p:cNvPr id="6" name="Rectángulo 5">
            <a:extLst>
              <a:ext uri="{FF2B5EF4-FFF2-40B4-BE49-F238E27FC236}">
                <a16:creationId xmlns:a16="http://schemas.microsoft.com/office/drawing/2014/main" id="{C088CC1D-8E33-4F44-B4FE-43F015E90F4D}"/>
              </a:ext>
            </a:extLst>
          </p:cNvPr>
          <p:cNvSpPr/>
          <p:nvPr/>
        </p:nvSpPr>
        <p:spPr>
          <a:xfrm>
            <a:off x="582000" y="1500815"/>
            <a:ext cx="1774845" cy="461665"/>
          </a:xfrm>
          <a:prstGeom prst="rect">
            <a:avLst/>
          </a:prstGeom>
        </p:spPr>
        <p:txBody>
          <a:bodyPr wrap="none">
            <a:spAutoFit/>
          </a:bodyPr>
          <a:lstStyle/>
          <a:p>
            <a:r>
              <a:rPr lang="es-CO" sz="2400" b="1" dirty="0"/>
              <a:t>Sarampión</a:t>
            </a:r>
          </a:p>
        </p:txBody>
      </p:sp>
      <p:sp>
        <p:nvSpPr>
          <p:cNvPr id="15" name="Rectángulo 14">
            <a:extLst>
              <a:ext uri="{FF2B5EF4-FFF2-40B4-BE49-F238E27FC236}">
                <a16:creationId xmlns:a16="http://schemas.microsoft.com/office/drawing/2014/main" id="{CB5B4095-9AA7-45CC-8B88-89394AEC9717}"/>
              </a:ext>
            </a:extLst>
          </p:cNvPr>
          <p:cNvSpPr/>
          <p:nvPr/>
        </p:nvSpPr>
        <p:spPr>
          <a:xfrm>
            <a:off x="582000" y="3891484"/>
            <a:ext cx="1398140" cy="461665"/>
          </a:xfrm>
          <a:prstGeom prst="rect">
            <a:avLst/>
          </a:prstGeom>
        </p:spPr>
        <p:txBody>
          <a:bodyPr wrap="none">
            <a:spAutoFit/>
          </a:bodyPr>
          <a:lstStyle/>
          <a:p>
            <a:r>
              <a:rPr lang="es-CO" sz="2400" b="1" dirty="0"/>
              <a:t>Rubéola</a:t>
            </a:r>
            <a:endParaRPr lang="es-CO" sz="3200" b="1" dirty="0"/>
          </a:p>
        </p:txBody>
      </p:sp>
      <p:pic>
        <p:nvPicPr>
          <p:cNvPr id="18" name="Imagen 17">
            <a:extLst>
              <a:ext uri="{FF2B5EF4-FFF2-40B4-BE49-F238E27FC236}">
                <a16:creationId xmlns:a16="http://schemas.microsoft.com/office/drawing/2014/main" id="{C5974879-A599-4550-83CA-4CC0AEED38EE}"/>
              </a:ext>
            </a:extLst>
          </p:cNvPr>
          <p:cNvPicPr>
            <a:picLocks noChangeAspect="1"/>
          </p:cNvPicPr>
          <p:nvPr/>
        </p:nvPicPr>
        <p:blipFill>
          <a:blip r:embed="rId4"/>
          <a:stretch>
            <a:fillRect/>
          </a:stretch>
        </p:blipFill>
        <p:spPr>
          <a:xfrm>
            <a:off x="998806" y="4377675"/>
            <a:ext cx="9478602" cy="1246657"/>
          </a:xfrm>
          <a:prstGeom prst="rect">
            <a:avLst/>
          </a:prstGeom>
        </p:spPr>
      </p:pic>
      <p:pic>
        <p:nvPicPr>
          <p:cNvPr id="19" name="Imagen 18">
            <a:extLst>
              <a:ext uri="{FF2B5EF4-FFF2-40B4-BE49-F238E27FC236}">
                <a16:creationId xmlns:a16="http://schemas.microsoft.com/office/drawing/2014/main" id="{D8BA85B9-843D-48C8-873B-E79794896B5B}"/>
              </a:ext>
            </a:extLst>
          </p:cNvPr>
          <p:cNvPicPr>
            <a:picLocks noChangeAspect="1"/>
          </p:cNvPicPr>
          <p:nvPr/>
        </p:nvPicPr>
        <p:blipFill>
          <a:blip r:embed="rId5"/>
          <a:stretch>
            <a:fillRect/>
          </a:stretch>
        </p:blipFill>
        <p:spPr>
          <a:xfrm>
            <a:off x="998806" y="2246701"/>
            <a:ext cx="9478602" cy="1246657"/>
          </a:xfrm>
          <a:prstGeom prst="rect">
            <a:avLst/>
          </a:prstGeom>
        </p:spPr>
      </p:pic>
      <p:pic>
        <p:nvPicPr>
          <p:cNvPr id="22" name="Imagen 21">
            <a:extLst>
              <a:ext uri="{FF2B5EF4-FFF2-40B4-BE49-F238E27FC236}">
                <a16:creationId xmlns:a16="http://schemas.microsoft.com/office/drawing/2014/main" id="{FDD17F03-6E34-43DD-BE3A-C0EEB5EBFDCA}"/>
              </a:ext>
            </a:extLst>
          </p:cNvPr>
          <p:cNvPicPr>
            <a:picLocks noChangeAspect="1"/>
          </p:cNvPicPr>
          <p:nvPr/>
        </p:nvPicPr>
        <p:blipFill>
          <a:blip r:embed="rId6"/>
          <a:stretch>
            <a:fillRect/>
          </a:stretch>
        </p:blipFill>
        <p:spPr>
          <a:xfrm>
            <a:off x="2484364" y="6265368"/>
            <a:ext cx="7223272" cy="243281"/>
          </a:xfrm>
          <a:prstGeom prst="rect">
            <a:avLst/>
          </a:prstGeom>
        </p:spPr>
      </p:pic>
    </p:spTree>
    <p:extLst>
      <p:ext uri="{BB962C8B-B14F-4D97-AF65-F5344CB8AC3E}">
        <p14:creationId xmlns:p14="http://schemas.microsoft.com/office/powerpoint/2010/main" val="3283105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20"/>
          <p:cNvSpPr txBox="1">
            <a:spLocks noGrp="1"/>
          </p:cNvSpPr>
          <p:nvPr>
            <p:ph type="title"/>
          </p:nvPr>
        </p:nvSpPr>
        <p:spPr>
          <a:xfrm>
            <a:off x="314277" y="439019"/>
            <a:ext cx="11316000" cy="1019719"/>
          </a:xfrm>
          <a:prstGeom prst="rect">
            <a:avLst/>
          </a:prstGeom>
          <a:noFill/>
          <a:ln>
            <a:noFill/>
          </a:ln>
        </p:spPr>
        <p:txBody>
          <a:bodyPr spcFirstLastPara="1" wrap="square" lIns="91425" tIns="45700" rIns="91425" bIns="45700" anchor="t" anchorCtr="0">
            <a:normAutofit/>
          </a:bodyPr>
          <a:lstStyle/>
          <a:p>
            <a:pPr marL="0" lvl="0" indent="0" algn="ctr" rtl="0">
              <a:lnSpc>
                <a:spcPct val="115000"/>
              </a:lnSpc>
              <a:spcBef>
                <a:spcPts val="0"/>
              </a:spcBef>
              <a:spcAft>
                <a:spcPts val="0"/>
              </a:spcAft>
              <a:buClr>
                <a:schemeClr val="dk1"/>
              </a:buClr>
              <a:buSzPts val="1100"/>
              <a:buFont typeface="Arial"/>
              <a:buNone/>
            </a:pPr>
            <a:r>
              <a:rPr lang="es-CO" sz="3600" dirty="0"/>
              <a:t>Indicadores</a:t>
            </a:r>
            <a:endParaRPr sz="3600" dirty="0"/>
          </a:p>
        </p:txBody>
      </p:sp>
      <p:sp>
        <p:nvSpPr>
          <p:cNvPr id="2" name="Rectángulo 1">
            <a:extLst>
              <a:ext uri="{FF2B5EF4-FFF2-40B4-BE49-F238E27FC236}">
                <a16:creationId xmlns:a16="http://schemas.microsoft.com/office/drawing/2014/main" id="{68DBA4D1-C0F7-4771-96B5-B282B6A0FF9F}"/>
              </a:ext>
            </a:extLst>
          </p:cNvPr>
          <p:cNvSpPr/>
          <p:nvPr/>
        </p:nvSpPr>
        <p:spPr>
          <a:xfrm>
            <a:off x="1242024" y="1920975"/>
            <a:ext cx="9260869" cy="400110"/>
          </a:xfrm>
          <a:prstGeom prst="rect">
            <a:avLst/>
          </a:prstGeom>
        </p:spPr>
        <p:txBody>
          <a:bodyPr wrap="none">
            <a:spAutoFit/>
          </a:bodyPr>
          <a:lstStyle/>
          <a:p>
            <a:r>
              <a:rPr lang="es-MX" sz="2000" b="1" dirty="0"/>
              <a:t>Proporción de notificación de casos sospechosos de sarampión y rubéola</a:t>
            </a:r>
            <a:endParaRPr lang="es-CO" sz="2000" b="1" dirty="0"/>
          </a:p>
        </p:txBody>
      </p:sp>
      <p:sp>
        <p:nvSpPr>
          <p:cNvPr id="3" name="Rectángulo 2">
            <a:extLst>
              <a:ext uri="{FF2B5EF4-FFF2-40B4-BE49-F238E27FC236}">
                <a16:creationId xmlns:a16="http://schemas.microsoft.com/office/drawing/2014/main" id="{AA90FF5B-682B-4B24-A530-051F6F8F0C56}"/>
              </a:ext>
            </a:extLst>
          </p:cNvPr>
          <p:cNvSpPr/>
          <p:nvPr/>
        </p:nvSpPr>
        <p:spPr>
          <a:xfrm>
            <a:off x="2475914" y="2671768"/>
            <a:ext cx="8284599" cy="707886"/>
          </a:xfrm>
          <a:prstGeom prst="rect">
            <a:avLst/>
          </a:prstGeom>
        </p:spPr>
        <p:txBody>
          <a:bodyPr wrap="square">
            <a:spAutoFit/>
          </a:bodyPr>
          <a:lstStyle/>
          <a:p>
            <a:r>
              <a:rPr lang="es-MX" sz="2000" b="1" dirty="0"/>
              <a:t>Porcentaje de casos de SR con investigación de campo: ficha de investigación completa / oportuna (menos de 48 horas) / adecuada</a:t>
            </a:r>
            <a:endParaRPr lang="es-CO" sz="2000" b="1" dirty="0"/>
          </a:p>
        </p:txBody>
      </p:sp>
      <p:sp>
        <p:nvSpPr>
          <p:cNvPr id="4" name="Rectángulo 3">
            <a:extLst>
              <a:ext uri="{FF2B5EF4-FFF2-40B4-BE49-F238E27FC236}">
                <a16:creationId xmlns:a16="http://schemas.microsoft.com/office/drawing/2014/main" id="{90F0F859-2A5F-4C66-A575-601B65952A9C}"/>
              </a:ext>
            </a:extLst>
          </p:cNvPr>
          <p:cNvSpPr/>
          <p:nvPr/>
        </p:nvSpPr>
        <p:spPr>
          <a:xfrm>
            <a:off x="1242024" y="3832562"/>
            <a:ext cx="6654386" cy="400110"/>
          </a:xfrm>
          <a:prstGeom prst="rect">
            <a:avLst/>
          </a:prstGeom>
        </p:spPr>
        <p:txBody>
          <a:bodyPr wrap="none">
            <a:spAutoFit/>
          </a:bodyPr>
          <a:lstStyle/>
          <a:p>
            <a:r>
              <a:rPr lang="es-MX" sz="2000" b="1" dirty="0"/>
              <a:t>Porcentaje de casos con muestra de suero adecuada</a:t>
            </a:r>
            <a:endParaRPr lang="es-CO" sz="2000" b="1" dirty="0"/>
          </a:p>
        </p:txBody>
      </p:sp>
      <p:sp>
        <p:nvSpPr>
          <p:cNvPr id="5" name="Rectángulo 4">
            <a:extLst>
              <a:ext uri="{FF2B5EF4-FFF2-40B4-BE49-F238E27FC236}">
                <a16:creationId xmlns:a16="http://schemas.microsoft.com/office/drawing/2014/main" id="{FF421923-A917-4121-B855-25A6C25AD908}"/>
              </a:ext>
            </a:extLst>
          </p:cNvPr>
          <p:cNvSpPr/>
          <p:nvPr/>
        </p:nvSpPr>
        <p:spPr>
          <a:xfrm>
            <a:off x="3224655" y="4387633"/>
            <a:ext cx="7535858" cy="707886"/>
          </a:xfrm>
          <a:prstGeom prst="rect">
            <a:avLst/>
          </a:prstGeom>
        </p:spPr>
        <p:txBody>
          <a:bodyPr wrap="square">
            <a:spAutoFit/>
          </a:bodyPr>
          <a:lstStyle/>
          <a:p>
            <a:r>
              <a:rPr lang="es-MX" sz="2000" b="1" dirty="0"/>
              <a:t>Porcentaje de muestras de suero recibidas en el laboratorio en los primeros cinco días luego de su recolección</a:t>
            </a:r>
            <a:endParaRPr lang="es-CO" sz="2000" b="1" dirty="0"/>
          </a:p>
        </p:txBody>
      </p:sp>
      <p:sp>
        <p:nvSpPr>
          <p:cNvPr id="6" name="Rectángulo 5">
            <a:extLst>
              <a:ext uri="{FF2B5EF4-FFF2-40B4-BE49-F238E27FC236}">
                <a16:creationId xmlns:a16="http://schemas.microsoft.com/office/drawing/2014/main" id="{BD132DD8-550A-4FC4-98BB-D3F55A4EFD40}"/>
              </a:ext>
            </a:extLst>
          </p:cNvPr>
          <p:cNvSpPr/>
          <p:nvPr/>
        </p:nvSpPr>
        <p:spPr>
          <a:xfrm>
            <a:off x="1242024" y="5594594"/>
            <a:ext cx="8098924" cy="707886"/>
          </a:xfrm>
          <a:prstGeom prst="rect">
            <a:avLst/>
          </a:prstGeom>
        </p:spPr>
        <p:txBody>
          <a:bodyPr wrap="square">
            <a:spAutoFit/>
          </a:bodyPr>
          <a:lstStyle/>
          <a:p>
            <a:r>
              <a:rPr lang="es-MX" sz="2000" b="1" dirty="0"/>
              <a:t>Porcentaje de muestras de suero procesadas en el laboratorio en los primeros cuatro días luego de su recepción</a:t>
            </a:r>
            <a:endParaRPr lang="es-CO" sz="2000" b="1" dirty="0"/>
          </a:p>
        </p:txBody>
      </p:sp>
      <p:pic>
        <p:nvPicPr>
          <p:cNvPr id="15" name="Imagen 14" descr="icono-casos-muestra-suero-adecuada.png">
            <a:extLst>
              <a:ext uri="{FF2B5EF4-FFF2-40B4-BE49-F238E27FC236}">
                <a16:creationId xmlns:a16="http://schemas.microsoft.com/office/drawing/2014/main" id="{01BC3B45-042A-46DC-8E2A-9BB33BABB716}"/>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44692" y="3614846"/>
            <a:ext cx="664008" cy="621471"/>
          </a:xfrm>
          <a:prstGeom prst="rect">
            <a:avLst/>
          </a:prstGeom>
        </p:spPr>
      </p:pic>
      <p:pic>
        <p:nvPicPr>
          <p:cNvPr id="16" name="Imagen 15" descr="icono-casos-investigados-oportunamente.png">
            <a:extLst>
              <a:ext uri="{FF2B5EF4-FFF2-40B4-BE49-F238E27FC236}">
                <a16:creationId xmlns:a16="http://schemas.microsoft.com/office/drawing/2014/main" id="{CC063ED0-DCA1-4467-BC6A-B52DF336AC3E}"/>
              </a:ext>
            </a:extLst>
          </p:cNvPr>
          <p:cNvPicPr>
            <a:picLocks noChangeAspect="1"/>
          </p:cNvPicPr>
          <p:nvPr/>
        </p:nvPicPr>
        <p:blipFill>
          <a:blip r:embed="rId4">
            <a:biLevel thresh="50000"/>
            <a:extLst>
              <a:ext uri="{28A0092B-C50C-407E-A947-70E740481C1C}">
                <a14:useLocalDpi xmlns:a14="http://schemas.microsoft.com/office/drawing/2010/main" val="0"/>
              </a:ext>
            </a:extLst>
          </a:blip>
          <a:stretch>
            <a:fillRect/>
          </a:stretch>
        </p:blipFill>
        <p:spPr>
          <a:xfrm>
            <a:off x="11072830" y="2671768"/>
            <a:ext cx="557447" cy="631310"/>
          </a:xfrm>
          <a:prstGeom prst="rect">
            <a:avLst/>
          </a:prstGeom>
        </p:spPr>
      </p:pic>
      <p:pic>
        <p:nvPicPr>
          <p:cNvPr id="17" name="Imagen 16" descr="icono-muestras-enviadas.png">
            <a:extLst>
              <a:ext uri="{FF2B5EF4-FFF2-40B4-BE49-F238E27FC236}">
                <a16:creationId xmlns:a16="http://schemas.microsoft.com/office/drawing/2014/main" id="{FFCB83D9-4A0F-40D0-B48F-A9D328A1E483}"/>
              </a:ext>
            </a:extLst>
          </p:cNvPr>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966268" y="4445156"/>
            <a:ext cx="664009" cy="622790"/>
          </a:xfrm>
          <a:prstGeom prst="rect">
            <a:avLst/>
          </a:prstGeom>
        </p:spPr>
      </p:pic>
      <p:pic>
        <p:nvPicPr>
          <p:cNvPr id="18" name="Imagen 17" descr="icono-muestras-enviadas.png">
            <a:extLst>
              <a:ext uri="{FF2B5EF4-FFF2-40B4-BE49-F238E27FC236}">
                <a16:creationId xmlns:a16="http://schemas.microsoft.com/office/drawing/2014/main" id="{42AFDD1F-6994-4E15-A389-2E1B98A1FCEC}"/>
              </a:ext>
            </a:extLst>
          </p:cNvPr>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44692" y="5592818"/>
            <a:ext cx="664009" cy="622790"/>
          </a:xfrm>
          <a:prstGeom prst="rect">
            <a:avLst/>
          </a:prstGeom>
        </p:spPr>
      </p:pic>
      <p:pic>
        <p:nvPicPr>
          <p:cNvPr id="21" name="Imagen 20">
            <a:extLst>
              <a:ext uri="{FF2B5EF4-FFF2-40B4-BE49-F238E27FC236}">
                <a16:creationId xmlns:a16="http://schemas.microsoft.com/office/drawing/2014/main" id="{4AEEE71C-D4AB-4651-883F-8566000E0890}"/>
              </a:ext>
            </a:extLst>
          </p:cNvPr>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Layer>
                </a14:imgProps>
              </a:ext>
            </a:extLst>
          </a:blip>
          <a:stretch>
            <a:fillRect/>
          </a:stretch>
        </p:blipFill>
        <p:spPr>
          <a:xfrm>
            <a:off x="284104" y="1772528"/>
            <a:ext cx="957920" cy="899787"/>
          </a:xfrm>
          <a:prstGeom prst="rect">
            <a:avLst/>
          </a:prstGeom>
        </p:spPr>
      </p:pic>
    </p:spTree>
    <p:extLst>
      <p:ext uri="{BB962C8B-B14F-4D97-AF65-F5344CB8AC3E}">
        <p14:creationId xmlns:p14="http://schemas.microsoft.com/office/powerpoint/2010/main" val="42407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20"/>
          <p:cNvSpPr txBox="1">
            <a:spLocks noGrp="1"/>
          </p:cNvSpPr>
          <p:nvPr>
            <p:ph type="title"/>
          </p:nvPr>
        </p:nvSpPr>
        <p:spPr>
          <a:xfrm>
            <a:off x="314277" y="439019"/>
            <a:ext cx="11316000" cy="1019719"/>
          </a:xfrm>
          <a:prstGeom prst="rect">
            <a:avLst/>
          </a:prstGeom>
          <a:noFill/>
          <a:ln>
            <a:noFill/>
          </a:ln>
        </p:spPr>
        <p:txBody>
          <a:bodyPr spcFirstLastPara="1" wrap="square" lIns="91425" tIns="45700" rIns="91425" bIns="45700" anchor="t" anchorCtr="0">
            <a:normAutofit/>
          </a:bodyPr>
          <a:lstStyle/>
          <a:p>
            <a:pPr marL="0" lvl="0" indent="0" algn="ctr" rtl="0">
              <a:lnSpc>
                <a:spcPct val="115000"/>
              </a:lnSpc>
              <a:spcBef>
                <a:spcPts val="0"/>
              </a:spcBef>
              <a:spcAft>
                <a:spcPts val="0"/>
              </a:spcAft>
              <a:buClr>
                <a:schemeClr val="dk1"/>
              </a:buClr>
              <a:buSzPts val="1100"/>
              <a:buFont typeface="Arial"/>
              <a:buNone/>
            </a:pPr>
            <a:r>
              <a:rPr lang="es-CO" sz="3600" dirty="0"/>
              <a:t>Indicadores</a:t>
            </a:r>
            <a:endParaRPr sz="3600" dirty="0"/>
          </a:p>
        </p:txBody>
      </p:sp>
      <p:grpSp>
        <p:nvGrpSpPr>
          <p:cNvPr id="68" name="Grupo 67">
            <a:extLst>
              <a:ext uri="{FF2B5EF4-FFF2-40B4-BE49-F238E27FC236}">
                <a16:creationId xmlns:a16="http://schemas.microsoft.com/office/drawing/2014/main" id="{FEA7A8E0-2E62-4049-9674-C584D60E4CB6}"/>
              </a:ext>
            </a:extLst>
          </p:cNvPr>
          <p:cNvGrpSpPr/>
          <p:nvPr/>
        </p:nvGrpSpPr>
        <p:grpSpPr>
          <a:xfrm>
            <a:off x="7491662" y="2117558"/>
            <a:ext cx="3957671" cy="4445207"/>
            <a:chOff x="0" y="0"/>
            <a:chExt cx="6153143" cy="7882647"/>
          </a:xfrm>
          <a:noFill/>
        </p:grpSpPr>
        <p:sp>
          <p:nvSpPr>
            <p:cNvPr id="69" name="Rectangle 39">
              <a:extLst>
                <a:ext uri="{FF2B5EF4-FFF2-40B4-BE49-F238E27FC236}">
                  <a16:creationId xmlns:a16="http://schemas.microsoft.com/office/drawing/2014/main" id="{6B9B7C8E-AEFB-4DCB-A945-CCE4D4C4EC20}"/>
                </a:ext>
              </a:extLst>
            </p:cNvPr>
            <p:cNvSpPr>
              <a:spLocks noChangeArrowheads="1"/>
            </p:cNvSpPr>
            <p:nvPr/>
          </p:nvSpPr>
          <p:spPr bwMode="auto">
            <a:xfrm>
              <a:off x="0" y="0"/>
              <a:ext cx="1168863" cy="1669957"/>
            </a:xfrm>
            <a:prstGeom prst="rect">
              <a:avLst/>
            </a:pr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70" name="Freeform 40">
              <a:extLst>
                <a:ext uri="{FF2B5EF4-FFF2-40B4-BE49-F238E27FC236}">
                  <a16:creationId xmlns:a16="http://schemas.microsoft.com/office/drawing/2014/main" id="{32ED3A4E-FF48-4F2B-B4DC-5126570F79B6}"/>
                </a:ext>
              </a:extLst>
            </p:cNvPr>
            <p:cNvSpPr>
              <a:spLocks/>
            </p:cNvSpPr>
            <p:nvPr/>
          </p:nvSpPr>
          <p:spPr bwMode="auto">
            <a:xfrm>
              <a:off x="1535105" y="1827922"/>
              <a:ext cx="808038" cy="954088"/>
            </a:xfrm>
            <a:custGeom>
              <a:avLst/>
              <a:gdLst>
                <a:gd name="T0" fmla="*/ 225 w 509"/>
                <a:gd name="T1" fmla="*/ 26 h 601"/>
                <a:gd name="T2" fmla="*/ 256 w 509"/>
                <a:gd name="T3" fmla="*/ 30 h 601"/>
                <a:gd name="T4" fmla="*/ 295 w 509"/>
                <a:gd name="T5" fmla="*/ 51 h 601"/>
                <a:gd name="T6" fmla="*/ 306 w 509"/>
                <a:gd name="T7" fmla="*/ 66 h 601"/>
                <a:gd name="T8" fmla="*/ 338 w 509"/>
                <a:gd name="T9" fmla="*/ 83 h 601"/>
                <a:gd name="T10" fmla="*/ 359 w 509"/>
                <a:gd name="T11" fmla="*/ 98 h 601"/>
                <a:gd name="T12" fmla="*/ 368 w 509"/>
                <a:gd name="T13" fmla="*/ 137 h 601"/>
                <a:gd name="T14" fmla="*/ 340 w 509"/>
                <a:gd name="T15" fmla="*/ 148 h 601"/>
                <a:gd name="T16" fmla="*/ 314 w 509"/>
                <a:gd name="T17" fmla="*/ 169 h 601"/>
                <a:gd name="T18" fmla="*/ 329 w 509"/>
                <a:gd name="T19" fmla="*/ 195 h 601"/>
                <a:gd name="T20" fmla="*/ 338 w 509"/>
                <a:gd name="T21" fmla="*/ 229 h 601"/>
                <a:gd name="T22" fmla="*/ 344 w 509"/>
                <a:gd name="T23" fmla="*/ 257 h 601"/>
                <a:gd name="T24" fmla="*/ 376 w 509"/>
                <a:gd name="T25" fmla="*/ 265 h 601"/>
                <a:gd name="T26" fmla="*/ 391 w 509"/>
                <a:gd name="T27" fmla="*/ 286 h 601"/>
                <a:gd name="T28" fmla="*/ 430 w 509"/>
                <a:gd name="T29" fmla="*/ 250 h 601"/>
                <a:gd name="T30" fmla="*/ 453 w 509"/>
                <a:gd name="T31" fmla="*/ 263 h 601"/>
                <a:gd name="T32" fmla="*/ 477 w 509"/>
                <a:gd name="T33" fmla="*/ 280 h 601"/>
                <a:gd name="T34" fmla="*/ 496 w 509"/>
                <a:gd name="T35" fmla="*/ 297 h 601"/>
                <a:gd name="T36" fmla="*/ 509 w 509"/>
                <a:gd name="T37" fmla="*/ 316 h 601"/>
                <a:gd name="T38" fmla="*/ 487 w 509"/>
                <a:gd name="T39" fmla="*/ 340 h 601"/>
                <a:gd name="T40" fmla="*/ 464 w 509"/>
                <a:gd name="T41" fmla="*/ 364 h 601"/>
                <a:gd name="T42" fmla="*/ 438 w 509"/>
                <a:gd name="T43" fmla="*/ 376 h 601"/>
                <a:gd name="T44" fmla="*/ 406 w 509"/>
                <a:gd name="T45" fmla="*/ 385 h 601"/>
                <a:gd name="T46" fmla="*/ 368 w 509"/>
                <a:gd name="T47" fmla="*/ 385 h 601"/>
                <a:gd name="T48" fmla="*/ 366 w 509"/>
                <a:gd name="T49" fmla="*/ 413 h 601"/>
                <a:gd name="T50" fmla="*/ 340 w 509"/>
                <a:gd name="T51" fmla="*/ 430 h 601"/>
                <a:gd name="T52" fmla="*/ 301 w 509"/>
                <a:gd name="T53" fmla="*/ 458 h 601"/>
                <a:gd name="T54" fmla="*/ 286 w 509"/>
                <a:gd name="T55" fmla="*/ 488 h 601"/>
                <a:gd name="T56" fmla="*/ 248 w 509"/>
                <a:gd name="T57" fmla="*/ 483 h 601"/>
                <a:gd name="T58" fmla="*/ 227 w 509"/>
                <a:gd name="T59" fmla="*/ 541 h 601"/>
                <a:gd name="T60" fmla="*/ 45 w 509"/>
                <a:gd name="T61" fmla="*/ 601 h 601"/>
                <a:gd name="T62" fmla="*/ 11 w 509"/>
                <a:gd name="T63" fmla="*/ 550 h 601"/>
                <a:gd name="T64" fmla="*/ 0 w 509"/>
                <a:gd name="T65" fmla="*/ 492 h 601"/>
                <a:gd name="T66" fmla="*/ 11 w 509"/>
                <a:gd name="T67" fmla="*/ 436 h 601"/>
                <a:gd name="T68" fmla="*/ 26 w 509"/>
                <a:gd name="T69" fmla="*/ 391 h 601"/>
                <a:gd name="T70" fmla="*/ 47 w 509"/>
                <a:gd name="T71" fmla="*/ 327 h 601"/>
                <a:gd name="T72" fmla="*/ 77 w 509"/>
                <a:gd name="T73" fmla="*/ 301 h 601"/>
                <a:gd name="T74" fmla="*/ 82 w 509"/>
                <a:gd name="T75" fmla="*/ 257 h 601"/>
                <a:gd name="T76" fmla="*/ 66 w 509"/>
                <a:gd name="T77" fmla="*/ 233 h 601"/>
                <a:gd name="T78" fmla="*/ 34 w 509"/>
                <a:gd name="T79" fmla="*/ 207 h 601"/>
                <a:gd name="T80" fmla="*/ 17 w 509"/>
                <a:gd name="T81" fmla="*/ 163 h 601"/>
                <a:gd name="T82" fmla="*/ 32 w 509"/>
                <a:gd name="T83" fmla="*/ 139 h 601"/>
                <a:gd name="T84" fmla="*/ 54 w 509"/>
                <a:gd name="T85" fmla="*/ 113 h 601"/>
                <a:gd name="T86" fmla="*/ 81 w 509"/>
                <a:gd name="T87" fmla="*/ 88 h 601"/>
                <a:gd name="T88" fmla="*/ 96 w 509"/>
                <a:gd name="T89" fmla="*/ 55 h 601"/>
                <a:gd name="T90" fmla="*/ 109 w 509"/>
                <a:gd name="T91" fmla="*/ 28 h 601"/>
                <a:gd name="T92" fmla="*/ 143 w 509"/>
                <a:gd name="T93" fmla="*/ 9 h 601"/>
                <a:gd name="T94" fmla="*/ 182 w 509"/>
                <a:gd name="T95" fmla="*/ 0 h 601"/>
                <a:gd name="T96" fmla="*/ 220 w 509"/>
                <a:gd name="T97" fmla="*/ 6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9" h="601">
                  <a:moveTo>
                    <a:pt x="220" y="6"/>
                  </a:moveTo>
                  <a:lnTo>
                    <a:pt x="225" y="26"/>
                  </a:lnTo>
                  <a:lnTo>
                    <a:pt x="239" y="30"/>
                  </a:lnTo>
                  <a:lnTo>
                    <a:pt x="256" y="30"/>
                  </a:lnTo>
                  <a:lnTo>
                    <a:pt x="274" y="47"/>
                  </a:lnTo>
                  <a:lnTo>
                    <a:pt x="295" y="51"/>
                  </a:lnTo>
                  <a:lnTo>
                    <a:pt x="293" y="60"/>
                  </a:lnTo>
                  <a:lnTo>
                    <a:pt x="306" y="66"/>
                  </a:lnTo>
                  <a:lnTo>
                    <a:pt x="318" y="75"/>
                  </a:lnTo>
                  <a:lnTo>
                    <a:pt x="338" y="83"/>
                  </a:lnTo>
                  <a:lnTo>
                    <a:pt x="342" y="98"/>
                  </a:lnTo>
                  <a:lnTo>
                    <a:pt x="359" y="98"/>
                  </a:lnTo>
                  <a:lnTo>
                    <a:pt x="366" y="115"/>
                  </a:lnTo>
                  <a:lnTo>
                    <a:pt x="368" y="137"/>
                  </a:lnTo>
                  <a:lnTo>
                    <a:pt x="359" y="148"/>
                  </a:lnTo>
                  <a:lnTo>
                    <a:pt x="340" y="148"/>
                  </a:lnTo>
                  <a:lnTo>
                    <a:pt x="319" y="156"/>
                  </a:lnTo>
                  <a:lnTo>
                    <a:pt x="314" y="169"/>
                  </a:lnTo>
                  <a:lnTo>
                    <a:pt x="331" y="179"/>
                  </a:lnTo>
                  <a:lnTo>
                    <a:pt x="329" y="195"/>
                  </a:lnTo>
                  <a:lnTo>
                    <a:pt x="333" y="212"/>
                  </a:lnTo>
                  <a:lnTo>
                    <a:pt x="338" y="229"/>
                  </a:lnTo>
                  <a:lnTo>
                    <a:pt x="338" y="246"/>
                  </a:lnTo>
                  <a:lnTo>
                    <a:pt x="344" y="257"/>
                  </a:lnTo>
                  <a:lnTo>
                    <a:pt x="365" y="257"/>
                  </a:lnTo>
                  <a:lnTo>
                    <a:pt x="376" y="265"/>
                  </a:lnTo>
                  <a:lnTo>
                    <a:pt x="372" y="282"/>
                  </a:lnTo>
                  <a:lnTo>
                    <a:pt x="391" y="286"/>
                  </a:lnTo>
                  <a:lnTo>
                    <a:pt x="412" y="276"/>
                  </a:lnTo>
                  <a:lnTo>
                    <a:pt x="430" y="250"/>
                  </a:lnTo>
                  <a:lnTo>
                    <a:pt x="434" y="267"/>
                  </a:lnTo>
                  <a:lnTo>
                    <a:pt x="453" y="263"/>
                  </a:lnTo>
                  <a:lnTo>
                    <a:pt x="468" y="271"/>
                  </a:lnTo>
                  <a:lnTo>
                    <a:pt x="477" y="280"/>
                  </a:lnTo>
                  <a:lnTo>
                    <a:pt x="494" y="284"/>
                  </a:lnTo>
                  <a:lnTo>
                    <a:pt x="496" y="297"/>
                  </a:lnTo>
                  <a:lnTo>
                    <a:pt x="498" y="310"/>
                  </a:lnTo>
                  <a:lnTo>
                    <a:pt x="509" y="316"/>
                  </a:lnTo>
                  <a:lnTo>
                    <a:pt x="504" y="329"/>
                  </a:lnTo>
                  <a:lnTo>
                    <a:pt x="487" y="340"/>
                  </a:lnTo>
                  <a:lnTo>
                    <a:pt x="474" y="349"/>
                  </a:lnTo>
                  <a:lnTo>
                    <a:pt x="464" y="364"/>
                  </a:lnTo>
                  <a:lnTo>
                    <a:pt x="457" y="379"/>
                  </a:lnTo>
                  <a:lnTo>
                    <a:pt x="438" y="376"/>
                  </a:lnTo>
                  <a:lnTo>
                    <a:pt x="423" y="385"/>
                  </a:lnTo>
                  <a:lnTo>
                    <a:pt x="406" y="385"/>
                  </a:lnTo>
                  <a:lnTo>
                    <a:pt x="385" y="383"/>
                  </a:lnTo>
                  <a:lnTo>
                    <a:pt x="368" y="385"/>
                  </a:lnTo>
                  <a:lnTo>
                    <a:pt x="365" y="398"/>
                  </a:lnTo>
                  <a:lnTo>
                    <a:pt x="366" y="413"/>
                  </a:lnTo>
                  <a:lnTo>
                    <a:pt x="348" y="417"/>
                  </a:lnTo>
                  <a:lnTo>
                    <a:pt x="340" y="430"/>
                  </a:lnTo>
                  <a:lnTo>
                    <a:pt x="323" y="447"/>
                  </a:lnTo>
                  <a:lnTo>
                    <a:pt x="301" y="458"/>
                  </a:lnTo>
                  <a:lnTo>
                    <a:pt x="299" y="479"/>
                  </a:lnTo>
                  <a:lnTo>
                    <a:pt x="286" y="488"/>
                  </a:lnTo>
                  <a:lnTo>
                    <a:pt x="269" y="481"/>
                  </a:lnTo>
                  <a:lnTo>
                    <a:pt x="248" y="483"/>
                  </a:lnTo>
                  <a:lnTo>
                    <a:pt x="239" y="515"/>
                  </a:lnTo>
                  <a:lnTo>
                    <a:pt x="227" y="541"/>
                  </a:lnTo>
                  <a:lnTo>
                    <a:pt x="197" y="594"/>
                  </a:lnTo>
                  <a:lnTo>
                    <a:pt x="45" y="601"/>
                  </a:lnTo>
                  <a:lnTo>
                    <a:pt x="30" y="579"/>
                  </a:lnTo>
                  <a:lnTo>
                    <a:pt x="11" y="550"/>
                  </a:lnTo>
                  <a:lnTo>
                    <a:pt x="5" y="528"/>
                  </a:lnTo>
                  <a:lnTo>
                    <a:pt x="0" y="492"/>
                  </a:lnTo>
                  <a:lnTo>
                    <a:pt x="4" y="466"/>
                  </a:lnTo>
                  <a:lnTo>
                    <a:pt x="11" y="436"/>
                  </a:lnTo>
                  <a:lnTo>
                    <a:pt x="24" y="413"/>
                  </a:lnTo>
                  <a:lnTo>
                    <a:pt x="26" y="391"/>
                  </a:lnTo>
                  <a:lnTo>
                    <a:pt x="30" y="361"/>
                  </a:lnTo>
                  <a:lnTo>
                    <a:pt x="47" y="327"/>
                  </a:lnTo>
                  <a:lnTo>
                    <a:pt x="62" y="314"/>
                  </a:lnTo>
                  <a:lnTo>
                    <a:pt x="77" y="301"/>
                  </a:lnTo>
                  <a:lnTo>
                    <a:pt x="82" y="282"/>
                  </a:lnTo>
                  <a:lnTo>
                    <a:pt x="82" y="257"/>
                  </a:lnTo>
                  <a:lnTo>
                    <a:pt x="82" y="244"/>
                  </a:lnTo>
                  <a:lnTo>
                    <a:pt x="66" y="233"/>
                  </a:lnTo>
                  <a:lnTo>
                    <a:pt x="47" y="222"/>
                  </a:lnTo>
                  <a:lnTo>
                    <a:pt x="34" y="207"/>
                  </a:lnTo>
                  <a:lnTo>
                    <a:pt x="28" y="184"/>
                  </a:lnTo>
                  <a:lnTo>
                    <a:pt x="17" y="163"/>
                  </a:lnTo>
                  <a:lnTo>
                    <a:pt x="28" y="156"/>
                  </a:lnTo>
                  <a:lnTo>
                    <a:pt x="32" y="139"/>
                  </a:lnTo>
                  <a:lnTo>
                    <a:pt x="51" y="130"/>
                  </a:lnTo>
                  <a:lnTo>
                    <a:pt x="54" y="113"/>
                  </a:lnTo>
                  <a:lnTo>
                    <a:pt x="66" y="103"/>
                  </a:lnTo>
                  <a:lnTo>
                    <a:pt x="81" y="88"/>
                  </a:lnTo>
                  <a:lnTo>
                    <a:pt x="81" y="68"/>
                  </a:lnTo>
                  <a:lnTo>
                    <a:pt x="96" y="55"/>
                  </a:lnTo>
                  <a:lnTo>
                    <a:pt x="107" y="43"/>
                  </a:lnTo>
                  <a:lnTo>
                    <a:pt x="109" y="28"/>
                  </a:lnTo>
                  <a:lnTo>
                    <a:pt x="128" y="17"/>
                  </a:lnTo>
                  <a:lnTo>
                    <a:pt x="143" y="9"/>
                  </a:lnTo>
                  <a:lnTo>
                    <a:pt x="158" y="4"/>
                  </a:lnTo>
                  <a:lnTo>
                    <a:pt x="182" y="0"/>
                  </a:lnTo>
                  <a:lnTo>
                    <a:pt x="203" y="0"/>
                  </a:lnTo>
                  <a:lnTo>
                    <a:pt x="220" y="6"/>
                  </a:lnTo>
                  <a:close/>
                </a:path>
              </a:pathLst>
            </a:custGeom>
            <a:solidFill>
              <a:srgbClr val="FF000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71" name="Freeform 41">
              <a:extLst>
                <a:ext uri="{FF2B5EF4-FFF2-40B4-BE49-F238E27FC236}">
                  <a16:creationId xmlns:a16="http://schemas.microsoft.com/office/drawing/2014/main" id="{D81CC81E-B00C-4FEB-ADF5-35DC09277D8C}"/>
                </a:ext>
              </a:extLst>
            </p:cNvPr>
            <p:cNvSpPr>
              <a:spLocks/>
            </p:cNvSpPr>
            <p:nvPr/>
          </p:nvSpPr>
          <p:spPr bwMode="auto">
            <a:xfrm>
              <a:off x="1244593" y="2086685"/>
              <a:ext cx="1522413" cy="1557338"/>
            </a:xfrm>
            <a:custGeom>
              <a:avLst/>
              <a:gdLst>
                <a:gd name="T0" fmla="*/ 959 w 959"/>
                <a:gd name="T1" fmla="*/ 502 h 981"/>
                <a:gd name="T2" fmla="*/ 914 w 959"/>
                <a:gd name="T3" fmla="*/ 551 h 981"/>
                <a:gd name="T4" fmla="*/ 860 w 959"/>
                <a:gd name="T5" fmla="*/ 600 h 981"/>
                <a:gd name="T6" fmla="*/ 809 w 959"/>
                <a:gd name="T7" fmla="*/ 641 h 981"/>
                <a:gd name="T8" fmla="*/ 798 w 959"/>
                <a:gd name="T9" fmla="*/ 707 h 981"/>
                <a:gd name="T10" fmla="*/ 749 w 959"/>
                <a:gd name="T11" fmla="*/ 776 h 981"/>
                <a:gd name="T12" fmla="*/ 762 w 959"/>
                <a:gd name="T13" fmla="*/ 823 h 981"/>
                <a:gd name="T14" fmla="*/ 753 w 959"/>
                <a:gd name="T15" fmla="*/ 887 h 981"/>
                <a:gd name="T16" fmla="*/ 689 w 959"/>
                <a:gd name="T17" fmla="*/ 898 h 981"/>
                <a:gd name="T18" fmla="*/ 613 w 959"/>
                <a:gd name="T19" fmla="*/ 921 h 981"/>
                <a:gd name="T20" fmla="*/ 563 w 959"/>
                <a:gd name="T21" fmla="*/ 979 h 981"/>
                <a:gd name="T22" fmla="*/ 504 w 959"/>
                <a:gd name="T23" fmla="*/ 917 h 981"/>
                <a:gd name="T24" fmla="*/ 459 w 959"/>
                <a:gd name="T25" fmla="*/ 924 h 981"/>
                <a:gd name="T26" fmla="*/ 420 w 959"/>
                <a:gd name="T27" fmla="*/ 960 h 981"/>
                <a:gd name="T28" fmla="*/ 356 w 959"/>
                <a:gd name="T29" fmla="*/ 981 h 981"/>
                <a:gd name="T30" fmla="*/ 320 w 959"/>
                <a:gd name="T31" fmla="*/ 932 h 981"/>
                <a:gd name="T32" fmla="*/ 311 w 959"/>
                <a:gd name="T33" fmla="*/ 859 h 981"/>
                <a:gd name="T34" fmla="*/ 267 w 959"/>
                <a:gd name="T35" fmla="*/ 812 h 981"/>
                <a:gd name="T36" fmla="*/ 205 w 959"/>
                <a:gd name="T37" fmla="*/ 784 h 981"/>
                <a:gd name="T38" fmla="*/ 126 w 959"/>
                <a:gd name="T39" fmla="*/ 761 h 981"/>
                <a:gd name="T40" fmla="*/ 115 w 959"/>
                <a:gd name="T41" fmla="*/ 701 h 981"/>
                <a:gd name="T42" fmla="*/ 70 w 959"/>
                <a:gd name="T43" fmla="*/ 652 h 981"/>
                <a:gd name="T44" fmla="*/ 85 w 959"/>
                <a:gd name="T45" fmla="*/ 592 h 981"/>
                <a:gd name="T46" fmla="*/ 124 w 959"/>
                <a:gd name="T47" fmla="*/ 539 h 981"/>
                <a:gd name="T48" fmla="*/ 188 w 959"/>
                <a:gd name="T49" fmla="*/ 511 h 981"/>
                <a:gd name="T50" fmla="*/ 136 w 959"/>
                <a:gd name="T51" fmla="*/ 451 h 981"/>
                <a:gd name="T52" fmla="*/ 10 w 959"/>
                <a:gd name="T53" fmla="*/ 303 h 981"/>
                <a:gd name="T54" fmla="*/ 51 w 959"/>
                <a:gd name="T55" fmla="*/ 245 h 981"/>
                <a:gd name="T56" fmla="*/ 87 w 959"/>
                <a:gd name="T57" fmla="*/ 284 h 981"/>
                <a:gd name="T58" fmla="*/ 108 w 959"/>
                <a:gd name="T59" fmla="*/ 207 h 981"/>
                <a:gd name="T60" fmla="*/ 87 w 959"/>
                <a:gd name="T61" fmla="*/ 119 h 981"/>
                <a:gd name="T62" fmla="*/ 79 w 959"/>
                <a:gd name="T63" fmla="*/ 72 h 981"/>
                <a:gd name="T64" fmla="*/ 138 w 959"/>
                <a:gd name="T65" fmla="*/ 46 h 981"/>
                <a:gd name="T66" fmla="*/ 200 w 959"/>
                <a:gd name="T67" fmla="*/ 0 h 981"/>
                <a:gd name="T68" fmla="*/ 249 w 959"/>
                <a:gd name="T69" fmla="*/ 70 h 981"/>
                <a:gd name="T70" fmla="*/ 260 w 959"/>
                <a:gd name="T71" fmla="*/ 138 h 981"/>
                <a:gd name="T72" fmla="*/ 209 w 959"/>
                <a:gd name="T73" fmla="*/ 228 h 981"/>
                <a:gd name="T74" fmla="*/ 183 w 959"/>
                <a:gd name="T75" fmla="*/ 329 h 981"/>
                <a:gd name="T76" fmla="*/ 228 w 959"/>
                <a:gd name="T77" fmla="*/ 438 h 981"/>
                <a:gd name="T78" fmla="*/ 431 w 959"/>
                <a:gd name="T79" fmla="*/ 320 h 981"/>
                <a:gd name="T80" fmla="*/ 484 w 959"/>
                <a:gd name="T81" fmla="*/ 295 h 981"/>
                <a:gd name="T82" fmla="*/ 549 w 959"/>
                <a:gd name="T83" fmla="*/ 250 h 981"/>
                <a:gd name="T84" fmla="*/ 589 w 959"/>
                <a:gd name="T85" fmla="*/ 222 h 981"/>
                <a:gd name="T86" fmla="*/ 647 w 959"/>
                <a:gd name="T87" fmla="*/ 201 h 981"/>
                <a:gd name="T88" fmla="*/ 721 w 959"/>
                <a:gd name="T89" fmla="*/ 213 h 981"/>
                <a:gd name="T90" fmla="*/ 758 w 959"/>
                <a:gd name="T91" fmla="*/ 290 h 981"/>
                <a:gd name="T92" fmla="*/ 753 w 959"/>
                <a:gd name="T93" fmla="*/ 335 h 981"/>
                <a:gd name="T94" fmla="*/ 751 w 959"/>
                <a:gd name="T95" fmla="*/ 400 h 981"/>
                <a:gd name="T96" fmla="*/ 794 w 959"/>
                <a:gd name="T97" fmla="*/ 395 h 981"/>
                <a:gd name="T98" fmla="*/ 800 w 959"/>
                <a:gd name="T99" fmla="*/ 427 h 981"/>
                <a:gd name="T100" fmla="*/ 813 w 959"/>
                <a:gd name="T101" fmla="*/ 489 h 981"/>
                <a:gd name="T102" fmla="*/ 924 w 959"/>
                <a:gd name="T103" fmla="*/ 447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59" h="981">
                  <a:moveTo>
                    <a:pt x="939" y="449"/>
                  </a:moveTo>
                  <a:lnTo>
                    <a:pt x="941" y="470"/>
                  </a:lnTo>
                  <a:lnTo>
                    <a:pt x="948" y="489"/>
                  </a:lnTo>
                  <a:lnTo>
                    <a:pt x="959" y="502"/>
                  </a:lnTo>
                  <a:lnTo>
                    <a:pt x="954" y="517"/>
                  </a:lnTo>
                  <a:lnTo>
                    <a:pt x="939" y="532"/>
                  </a:lnTo>
                  <a:lnTo>
                    <a:pt x="918" y="536"/>
                  </a:lnTo>
                  <a:lnTo>
                    <a:pt x="914" y="551"/>
                  </a:lnTo>
                  <a:lnTo>
                    <a:pt x="899" y="556"/>
                  </a:lnTo>
                  <a:lnTo>
                    <a:pt x="890" y="577"/>
                  </a:lnTo>
                  <a:lnTo>
                    <a:pt x="879" y="594"/>
                  </a:lnTo>
                  <a:lnTo>
                    <a:pt x="860" y="600"/>
                  </a:lnTo>
                  <a:lnTo>
                    <a:pt x="845" y="609"/>
                  </a:lnTo>
                  <a:lnTo>
                    <a:pt x="839" y="626"/>
                  </a:lnTo>
                  <a:lnTo>
                    <a:pt x="817" y="628"/>
                  </a:lnTo>
                  <a:lnTo>
                    <a:pt x="809" y="641"/>
                  </a:lnTo>
                  <a:lnTo>
                    <a:pt x="803" y="656"/>
                  </a:lnTo>
                  <a:lnTo>
                    <a:pt x="805" y="678"/>
                  </a:lnTo>
                  <a:lnTo>
                    <a:pt x="809" y="695"/>
                  </a:lnTo>
                  <a:lnTo>
                    <a:pt x="798" y="707"/>
                  </a:lnTo>
                  <a:lnTo>
                    <a:pt x="788" y="724"/>
                  </a:lnTo>
                  <a:lnTo>
                    <a:pt x="768" y="740"/>
                  </a:lnTo>
                  <a:lnTo>
                    <a:pt x="754" y="761"/>
                  </a:lnTo>
                  <a:lnTo>
                    <a:pt x="749" y="776"/>
                  </a:lnTo>
                  <a:lnTo>
                    <a:pt x="758" y="793"/>
                  </a:lnTo>
                  <a:lnTo>
                    <a:pt x="768" y="795"/>
                  </a:lnTo>
                  <a:lnTo>
                    <a:pt x="770" y="812"/>
                  </a:lnTo>
                  <a:lnTo>
                    <a:pt x="762" y="823"/>
                  </a:lnTo>
                  <a:lnTo>
                    <a:pt x="756" y="838"/>
                  </a:lnTo>
                  <a:lnTo>
                    <a:pt x="747" y="851"/>
                  </a:lnTo>
                  <a:lnTo>
                    <a:pt x="749" y="868"/>
                  </a:lnTo>
                  <a:lnTo>
                    <a:pt x="753" y="887"/>
                  </a:lnTo>
                  <a:lnTo>
                    <a:pt x="736" y="885"/>
                  </a:lnTo>
                  <a:lnTo>
                    <a:pt x="721" y="889"/>
                  </a:lnTo>
                  <a:lnTo>
                    <a:pt x="707" y="904"/>
                  </a:lnTo>
                  <a:lnTo>
                    <a:pt x="689" y="898"/>
                  </a:lnTo>
                  <a:lnTo>
                    <a:pt x="668" y="894"/>
                  </a:lnTo>
                  <a:lnTo>
                    <a:pt x="651" y="900"/>
                  </a:lnTo>
                  <a:lnTo>
                    <a:pt x="628" y="913"/>
                  </a:lnTo>
                  <a:lnTo>
                    <a:pt x="613" y="921"/>
                  </a:lnTo>
                  <a:lnTo>
                    <a:pt x="612" y="936"/>
                  </a:lnTo>
                  <a:lnTo>
                    <a:pt x="600" y="953"/>
                  </a:lnTo>
                  <a:lnTo>
                    <a:pt x="574" y="964"/>
                  </a:lnTo>
                  <a:lnTo>
                    <a:pt x="563" y="979"/>
                  </a:lnTo>
                  <a:lnTo>
                    <a:pt x="546" y="970"/>
                  </a:lnTo>
                  <a:lnTo>
                    <a:pt x="531" y="930"/>
                  </a:lnTo>
                  <a:lnTo>
                    <a:pt x="519" y="909"/>
                  </a:lnTo>
                  <a:lnTo>
                    <a:pt x="504" y="917"/>
                  </a:lnTo>
                  <a:lnTo>
                    <a:pt x="489" y="923"/>
                  </a:lnTo>
                  <a:lnTo>
                    <a:pt x="478" y="908"/>
                  </a:lnTo>
                  <a:lnTo>
                    <a:pt x="455" y="906"/>
                  </a:lnTo>
                  <a:lnTo>
                    <a:pt x="459" y="924"/>
                  </a:lnTo>
                  <a:lnTo>
                    <a:pt x="465" y="947"/>
                  </a:lnTo>
                  <a:lnTo>
                    <a:pt x="452" y="964"/>
                  </a:lnTo>
                  <a:lnTo>
                    <a:pt x="437" y="958"/>
                  </a:lnTo>
                  <a:lnTo>
                    <a:pt x="420" y="960"/>
                  </a:lnTo>
                  <a:lnTo>
                    <a:pt x="408" y="970"/>
                  </a:lnTo>
                  <a:lnTo>
                    <a:pt x="399" y="975"/>
                  </a:lnTo>
                  <a:lnTo>
                    <a:pt x="382" y="979"/>
                  </a:lnTo>
                  <a:lnTo>
                    <a:pt x="356" y="981"/>
                  </a:lnTo>
                  <a:lnTo>
                    <a:pt x="339" y="971"/>
                  </a:lnTo>
                  <a:lnTo>
                    <a:pt x="335" y="958"/>
                  </a:lnTo>
                  <a:lnTo>
                    <a:pt x="328" y="949"/>
                  </a:lnTo>
                  <a:lnTo>
                    <a:pt x="320" y="932"/>
                  </a:lnTo>
                  <a:lnTo>
                    <a:pt x="320" y="913"/>
                  </a:lnTo>
                  <a:lnTo>
                    <a:pt x="313" y="900"/>
                  </a:lnTo>
                  <a:lnTo>
                    <a:pt x="301" y="881"/>
                  </a:lnTo>
                  <a:lnTo>
                    <a:pt x="311" y="859"/>
                  </a:lnTo>
                  <a:lnTo>
                    <a:pt x="313" y="842"/>
                  </a:lnTo>
                  <a:lnTo>
                    <a:pt x="307" y="827"/>
                  </a:lnTo>
                  <a:lnTo>
                    <a:pt x="279" y="831"/>
                  </a:lnTo>
                  <a:lnTo>
                    <a:pt x="267" y="812"/>
                  </a:lnTo>
                  <a:lnTo>
                    <a:pt x="271" y="787"/>
                  </a:lnTo>
                  <a:lnTo>
                    <a:pt x="264" y="774"/>
                  </a:lnTo>
                  <a:lnTo>
                    <a:pt x="237" y="778"/>
                  </a:lnTo>
                  <a:lnTo>
                    <a:pt x="205" y="784"/>
                  </a:lnTo>
                  <a:lnTo>
                    <a:pt x="181" y="787"/>
                  </a:lnTo>
                  <a:lnTo>
                    <a:pt x="153" y="789"/>
                  </a:lnTo>
                  <a:lnTo>
                    <a:pt x="134" y="782"/>
                  </a:lnTo>
                  <a:lnTo>
                    <a:pt x="126" y="761"/>
                  </a:lnTo>
                  <a:lnTo>
                    <a:pt x="111" y="752"/>
                  </a:lnTo>
                  <a:lnTo>
                    <a:pt x="111" y="735"/>
                  </a:lnTo>
                  <a:lnTo>
                    <a:pt x="111" y="718"/>
                  </a:lnTo>
                  <a:lnTo>
                    <a:pt x="115" y="701"/>
                  </a:lnTo>
                  <a:lnTo>
                    <a:pt x="104" y="690"/>
                  </a:lnTo>
                  <a:lnTo>
                    <a:pt x="87" y="677"/>
                  </a:lnTo>
                  <a:lnTo>
                    <a:pt x="83" y="658"/>
                  </a:lnTo>
                  <a:lnTo>
                    <a:pt x="70" y="652"/>
                  </a:lnTo>
                  <a:lnTo>
                    <a:pt x="66" y="635"/>
                  </a:lnTo>
                  <a:lnTo>
                    <a:pt x="55" y="620"/>
                  </a:lnTo>
                  <a:lnTo>
                    <a:pt x="53" y="607"/>
                  </a:lnTo>
                  <a:lnTo>
                    <a:pt x="85" y="592"/>
                  </a:lnTo>
                  <a:lnTo>
                    <a:pt x="102" y="583"/>
                  </a:lnTo>
                  <a:lnTo>
                    <a:pt x="98" y="562"/>
                  </a:lnTo>
                  <a:lnTo>
                    <a:pt x="98" y="545"/>
                  </a:lnTo>
                  <a:lnTo>
                    <a:pt x="124" y="539"/>
                  </a:lnTo>
                  <a:lnTo>
                    <a:pt x="145" y="541"/>
                  </a:lnTo>
                  <a:lnTo>
                    <a:pt x="162" y="547"/>
                  </a:lnTo>
                  <a:lnTo>
                    <a:pt x="181" y="545"/>
                  </a:lnTo>
                  <a:lnTo>
                    <a:pt x="188" y="511"/>
                  </a:lnTo>
                  <a:lnTo>
                    <a:pt x="185" y="487"/>
                  </a:lnTo>
                  <a:lnTo>
                    <a:pt x="175" y="468"/>
                  </a:lnTo>
                  <a:lnTo>
                    <a:pt x="158" y="455"/>
                  </a:lnTo>
                  <a:lnTo>
                    <a:pt x="136" y="451"/>
                  </a:lnTo>
                  <a:lnTo>
                    <a:pt x="91" y="395"/>
                  </a:lnTo>
                  <a:lnTo>
                    <a:pt x="15" y="333"/>
                  </a:lnTo>
                  <a:lnTo>
                    <a:pt x="0" y="312"/>
                  </a:lnTo>
                  <a:lnTo>
                    <a:pt x="10" y="303"/>
                  </a:lnTo>
                  <a:lnTo>
                    <a:pt x="25" y="290"/>
                  </a:lnTo>
                  <a:lnTo>
                    <a:pt x="30" y="269"/>
                  </a:lnTo>
                  <a:lnTo>
                    <a:pt x="32" y="252"/>
                  </a:lnTo>
                  <a:lnTo>
                    <a:pt x="51" y="245"/>
                  </a:lnTo>
                  <a:lnTo>
                    <a:pt x="61" y="258"/>
                  </a:lnTo>
                  <a:lnTo>
                    <a:pt x="57" y="269"/>
                  </a:lnTo>
                  <a:lnTo>
                    <a:pt x="62" y="280"/>
                  </a:lnTo>
                  <a:lnTo>
                    <a:pt x="87" y="284"/>
                  </a:lnTo>
                  <a:lnTo>
                    <a:pt x="106" y="275"/>
                  </a:lnTo>
                  <a:lnTo>
                    <a:pt x="113" y="252"/>
                  </a:lnTo>
                  <a:lnTo>
                    <a:pt x="109" y="226"/>
                  </a:lnTo>
                  <a:lnTo>
                    <a:pt x="108" y="207"/>
                  </a:lnTo>
                  <a:lnTo>
                    <a:pt x="98" y="186"/>
                  </a:lnTo>
                  <a:lnTo>
                    <a:pt x="102" y="166"/>
                  </a:lnTo>
                  <a:lnTo>
                    <a:pt x="106" y="143"/>
                  </a:lnTo>
                  <a:lnTo>
                    <a:pt x="87" y="119"/>
                  </a:lnTo>
                  <a:lnTo>
                    <a:pt x="68" y="109"/>
                  </a:lnTo>
                  <a:lnTo>
                    <a:pt x="49" y="93"/>
                  </a:lnTo>
                  <a:lnTo>
                    <a:pt x="61" y="77"/>
                  </a:lnTo>
                  <a:lnTo>
                    <a:pt x="79" y="72"/>
                  </a:lnTo>
                  <a:lnTo>
                    <a:pt x="106" y="70"/>
                  </a:lnTo>
                  <a:lnTo>
                    <a:pt x="121" y="70"/>
                  </a:lnTo>
                  <a:lnTo>
                    <a:pt x="123" y="57"/>
                  </a:lnTo>
                  <a:lnTo>
                    <a:pt x="138" y="46"/>
                  </a:lnTo>
                  <a:lnTo>
                    <a:pt x="155" y="32"/>
                  </a:lnTo>
                  <a:lnTo>
                    <a:pt x="171" y="21"/>
                  </a:lnTo>
                  <a:lnTo>
                    <a:pt x="187" y="10"/>
                  </a:lnTo>
                  <a:lnTo>
                    <a:pt x="200" y="0"/>
                  </a:lnTo>
                  <a:lnTo>
                    <a:pt x="211" y="21"/>
                  </a:lnTo>
                  <a:lnTo>
                    <a:pt x="217" y="44"/>
                  </a:lnTo>
                  <a:lnTo>
                    <a:pt x="230" y="59"/>
                  </a:lnTo>
                  <a:lnTo>
                    <a:pt x="249" y="70"/>
                  </a:lnTo>
                  <a:lnTo>
                    <a:pt x="265" y="81"/>
                  </a:lnTo>
                  <a:lnTo>
                    <a:pt x="265" y="94"/>
                  </a:lnTo>
                  <a:lnTo>
                    <a:pt x="265" y="119"/>
                  </a:lnTo>
                  <a:lnTo>
                    <a:pt x="260" y="138"/>
                  </a:lnTo>
                  <a:lnTo>
                    <a:pt x="245" y="151"/>
                  </a:lnTo>
                  <a:lnTo>
                    <a:pt x="230" y="164"/>
                  </a:lnTo>
                  <a:lnTo>
                    <a:pt x="213" y="198"/>
                  </a:lnTo>
                  <a:lnTo>
                    <a:pt x="209" y="228"/>
                  </a:lnTo>
                  <a:lnTo>
                    <a:pt x="207" y="250"/>
                  </a:lnTo>
                  <a:lnTo>
                    <a:pt x="194" y="273"/>
                  </a:lnTo>
                  <a:lnTo>
                    <a:pt x="187" y="303"/>
                  </a:lnTo>
                  <a:lnTo>
                    <a:pt x="183" y="329"/>
                  </a:lnTo>
                  <a:lnTo>
                    <a:pt x="188" y="365"/>
                  </a:lnTo>
                  <a:lnTo>
                    <a:pt x="194" y="387"/>
                  </a:lnTo>
                  <a:lnTo>
                    <a:pt x="213" y="416"/>
                  </a:lnTo>
                  <a:lnTo>
                    <a:pt x="228" y="438"/>
                  </a:lnTo>
                  <a:lnTo>
                    <a:pt x="380" y="431"/>
                  </a:lnTo>
                  <a:lnTo>
                    <a:pt x="410" y="378"/>
                  </a:lnTo>
                  <a:lnTo>
                    <a:pt x="422" y="352"/>
                  </a:lnTo>
                  <a:lnTo>
                    <a:pt x="431" y="320"/>
                  </a:lnTo>
                  <a:lnTo>
                    <a:pt x="452" y="318"/>
                  </a:lnTo>
                  <a:lnTo>
                    <a:pt x="469" y="325"/>
                  </a:lnTo>
                  <a:lnTo>
                    <a:pt x="482" y="316"/>
                  </a:lnTo>
                  <a:lnTo>
                    <a:pt x="484" y="295"/>
                  </a:lnTo>
                  <a:lnTo>
                    <a:pt x="506" y="284"/>
                  </a:lnTo>
                  <a:lnTo>
                    <a:pt x="523" y="267"/>
                  </a:lnTo>
                  <a:lnTo>
                    <a:pt x="531" y="254"/>
                  </a:lnTo>
                  <a:lnTo>
                    <a:pt x="549" y="250"/>
                  </a:lnTo>
                  <a:lnTo>
                    <a:pt x="548" y="235"/>
                  </a:lnTo>
                  <a:lnTo>
                    <a:pt x="551" y="222"/>
                  </a:lnTo>
                  <a:lnTo>
                    <a:pt x="568" y="220"/>
                  </a:lnTo>
                  <a:lnTo>
                    <a:pt x="589" y="222"/>
                  </a:lnTo>
                  <a:lnTo>
                    <a:pt x="606" y="222"/>
                  </a:lnTo>
                  <a:lnTo>
                    <a:pt x="621" y="213"/>
                  </a:lnTo>
                  <a:lnTo>
                    <a:pt x="640" y="216"/>
                  </a:lnTo>
                  <a:lnTo>
                    <a:pt x="647" y="201"/>
                  </a:lnTo>
                  <a:lnTo>
                    <a:pt x="657" y="186"/>
                  </a:lnTo>
                  <a:lnTo>
                    <a:pt x="670" y="177"/>
                  </a:lnTo>
                  <a:lnTo>
                    <a:pt x="700" y="201"/>
                  </a:lnTo>
                  <a:lnTo>
                    <a:pt x="721" y="213"/>
                  </a:lnTo>
                  <a:lnTo>
                    <a:pt x="739" y="228"/>
                  </a:lnTo>
                  <a:lnTo>
                    <a:pt x="756" y="245"/>
                  </a:lnTo>
                  <a:lnTo>
                    <a:pt x="758" y="265"/>
                  </a:lnTo>
                  <a:lnTo>
                    <a:pt x="758" y="290"/>
                  </a:lnTo>
                  <a:lnTo>
                    <a:pt x="770" y="299"/>
                  </a:lnTo>
                  <a:lnTo>
                    <a:pt x="781" y="310"/>
                  </a:lnTo>
                  <a:lnTo>
                    <a:pt x="771" y="327"/>
                  </a:lnTo>
                  <a:lnTo>
                    <a:pt x="753" y="335"/>
                  </a:lnTo>
                  <a:lnTo>
                    <a:pt x="751" y="352"/>
                  </a:lnTo>
                  <a:lnTo>
                    <a:pt x="747" y="365"/>
                  </a:lnTo>
                  <a:lnTo>
                    <a:pt x="743" y="384"/>
                  </a:lnTo>
                  <a:lnTo>
                    <a:pt x="751" y="400"/>
                  </a:lnTo>
                  <a:lnTo>
                    <a:pt x="760" y="410"/>
                  </a:lnTo>
                  <a:lnTo>
                    <a:pt x="775" y="421"/>
                  </a:lnTo>
                  <a:lnTo>
                    <a:pt x="788" y="412"/>
                  </a:lnTo>
                  <a:lnTo>
                    <a:pt x="794" y="395"/>
                  </a:lnTo>
                  <a:lnTo>
                    <a:pt x="801" y="380"/>
                  </a:lnTo>
                  <a:lnTo>
                    <a:pt x="817" y="397"/>
                  </a:lnTo>
                  <a:lnTo>
                    <a:pt x="813" y="410"/>
                  </a:lnTo>
                  <a:lnTo>
                    <a:pt x="800" y="427"/>
                  </a:lnTo>
                  <a:lnTo>
                    <a:pt x="807" y="442"/>
                  </a:lnTo>
                  <a:lnTo>
                    <a:pt x="801" y="455"/>
                  </a:lnTo>
                  <a:lnTo>
                    <a:pt x="807" y="474"/>
                  </a:lnTo>
                  <a:lnTo>
                    <a:pt x="813" y="489"/>
                  </a:lnTo>
                  <a:lnTo>
                    <a:pt x="815" y="509"/>
                  </a:lnTo>
                  <a:lnTo>
                    <a:pt x="830" y="517"/>
                  </a:lnTo>
                  <a:lnTo>
                    <a:pt x="848" y="517"/>
                  </a:lnTo>
                  <a:lnTo>
                    <a:pt x="924" y="447"/>
                  </a:lnTo>
                  <a:lnTo>
                    <a:pt x="937" y="429"/>
                  </a:lnTo>
                  <a:lnTo>
                    <a:pt x="939" y="449"/>
                  </a:lnTo>
                  <a:close/>
                </a:path>
              </a:pathLst>
            </a:custGeom>
            <a:solidFill>
              <a:srgbClr val="FF0000"/>
            </a:solidFill>
            <a:ln w="7938" cap="flat">
              <a:solidFill>
                <a:srgbClr val="020304"/>
              </a:solidFill>
              <a:prstDash val="solid"/>
              <a:miter lim="800000"/>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72" name="Freeform 42">
              <a:extLst>
                <a:ext uri="{FF2B5EF4-FFF2-40B4-BE49-F238E27FC236}">
                  <a16:creationId xmlns:a16="http://schemas.microsoft.com/office/drawing/2014/main" id="{F6F2D076-8AB5-4A9E-B634-F8D7DD675983}"/>
                </a:ext>
              </a:extLst>
            </p:cNvPr>
            <p:cNvSpPr>
              <a:spLocks/>
            </p:cNvSpPr>
            <p:nvPr/>
          </p:nvSpPr>
          <p:spPr bwMode="auto">
            <a:xfrm>
              <a:off x="1871655" y="3993272"/>
              <a:ext cx="233363" cy="303213"/>
            </a:xfrm>
            <a:custGeom>
              <a:avLst/>
              <a:gdLst>
                <a:gd name="T0" fmla="*/ 134 w 147"/>
                <a:gd name="T1" fmla="*/ 0 h 191"/>
                <a:gd name="T2" fmla="*/ 115 w 147"/>
                <a:gd name="T3" fmla="*/ 11 h 191"/>
                <a:gd name="T4" fmla="*/ 98 w 147"/>
                <a:gd name="T5" fmla="*/ 9 h 191"/>
                <a:gd name="T6" fmla="*/ 79 w 147"/>
                <a:gd name="T7" fmla="*/ 3 h 191"/>
                <a:gd name="T8" fmla="*/ 57 w 147"/>
                <a:gd name="T9" fmla="*/ 3 h 191"/>
                <a:gd name="T10" fmla="*/ 40 w 147"/>
                <a:gd name="T11" fmla="*/ 7 h 191"/>
                <a:gd name="T12" fmla="*/ 44 w 147"/>
                <a:gd name="T13" fmla="*/ 16 h 191"/>
                <a:gd name="T14" fmla="*/ 23 w 147"/>
                <a:gd name="T15" fmla="*/ 26 h 191"/>
                <a:gd name="T16" fmla="*/ 8 w 147"/>
                <a:gd name="T17" fmla="*/ 30 h 191"/>
                <a:gd name="T18" fmla="*/ 0 w 147"/>
                <a:gd name="T19" fmla="*/ 39 h 191"/>
                <a:gd name="T20" fmla="*/ 4 w 147"/>
                <a:gd name="T21" fmla="*/ 58 h 191"/>
                <a:gd name="T22" fmla="*/ 6 w 147"/>
                <a:gd name="T23" fmla="*/ 77 h 191"/>
                <a:gd name="T24" fmla="*/ 15 w 147"/>
                <a:gd name="T25" fmla="*/ 92 h 191"/>
                <a:gd name="T26" fmla="*/ 27 w 147"/>
                <a:gd name="T27" fmla="*/ 107 h 191"/>
                <a:gd name="T28" fmla="*/ 21 w 147"/>
                <a:gd name="T29" fmla="*/ 125 h 191"/>
                <a:gd name="T30" fmla="*/ 28 w 147"/>
                <a:gd name="T31" fmla="*/ 150 h 191"/>
                <a:gd name="T32" fmla="*/ 28 w 147"/>
                <a:gd name="T33" fmla="*/ 170 h 191"/>
                <a:gd name="T34" fmla="*/ 36 w 147"/>
                <a:gd name="T35" fmla="*/ 187 h 191"/>
                <a:gd name="T36" fmla="*/ 53 w 147"/>
                <a:gd name="T37" fmla="*/ 191 h 191"/>
                <a:gd name="T38" fmla="*/ 55 w 147"/>
                <a:gd name="T39" fmla="*/ 172 h 191"/>
                <a:gd name="T40" fmla="*/ 62 w 147"/>
                <a:gd name="T41" fmla="*/ 155 h 191"/>
                <a:gd name="T42" fmla="*/ 74 w 147"/>
                <a:gd name="T43" fmla="*/ 131 h 191"/>
                <a:gd name="T44" fmla="*/ 87 w 147"/>
                <a:gd name="T45" fmla="*/ 107 h 191"/>
                <a:gd name="T46" fmla="*/ 85 w 147"/>
                <a:gd name="T47" fmla="*/ 90 h 191"/>
                <a:gd name="T48" fmla="*/ 89 w 147"/>
                <a:gd name="T49" fmla="*/ 71 h 191"/>
                <a:gd name="T50" fmla="*/ 104 w 147"/>
                <a:gd name="T51" fmla="*/ 54 h 191"/>
                <a:gd name="T52" fmla="*/ 122 w 147"/>
                <a:gd name="T53" fmla="*/ 35 h 191"/>
                <a:gd name="T54" fmla="*/ 138 w 147"/>
                <a:gd name="T55" fmla="*/ 28 h 191"/>
                <a:gd name="T56" fmla="*/ 147 w 147"/>
                <a:gd name="T57" fmla="*/ 13 h 191"/>
                <a:gd name="T58" fmla="*/ 134 w 147"/>
                <a:gd name="T59"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91">
                  <a:moveTo>
                    <a:pt x="134" y="0"/>
                  </a:moveTo>
                  <a:lnTo>
                    <a:pt x="115" y="11"/>
                  </a:lnTo>
                  <a:lnTo>
                    <a:pt x="98" y="9"/>
                  </a:lnTo>
                  <a:lnTo>
                    <a:pt x="79" y="3"/>
                  </a:lnTo>
                  <a:lnTo>
                    <a:pt x="57" y="3"/>
                  </a:lnTo>
                  <a:lnTo>
                    <a:pt x="40" y="7"/>
                  </a:lnTo>
                  <a:lnTo>
                    <a:pt x="44" y="16"/>
                  </a:lnTo>
                  <a:lnTo>
                    <a:pt x="23" y="26"/>
                  </a:lnTo>
                  <a:lnTo>
                    <a:pt x="8" y="30"/>
                  </a:lnTo>
                  <a:lnTo>
                    <a:pt x="0" y="39"/>
                  </a:lnTo>
                  <a:lnTo>
                    <a:pt x="4" y="58"/>
                  </a:lnTo>
                  <a:lnTo>
                    <a:pt x="6" y="77"/>
                  </a:lnTo>
                  <a:lnTo>
                    <a:pt x="15" y="92"/>
                  </a:lnTo>
                  <a:lnTo>
                    <a:pt x="27" y="107"/>
                  </a:lnTo>
                  <a:lnTo>
                    <a:pt x="21" y="125"/>
                  </a:lnTo>
                  <a:lnTo>
                    <a:pt x="28" y="150"/>
                  </a:lnTo>
                  <a:lnTo>
                    <a:pt x="28" y="170"/>
                  </a:lnTo>
                  <a:lnTo>
                    <a:pt x="36" y="187"/>
                  </a:lnTo>
                  <a:lnTo>
                    <a:pt x="53" y="191"/>
                  </a:lnTo>
                  <a:lnTo>
                    <a:pt x="55" y="172"/>
                  </a:lnTo>
                  <a:lnTo>
                    <a:pt x="62" y="155"/>
                  </a:lnTo>
                  <a:lnTo>
                    <a:pt x="74" y="131"/>
                  </a:lnTo>
                  <a:lnTo>
                    <a:pt x="87" y="107"/>
                  </a:lnTo>
                  <a:lnTo>
                    <a:pt x="85" y="90"/>
                  </a:lnTo>
                  <a:lnTo>
                    <a:pt x="89" y="71"/>
                  </a:lnTo>
                  <a:lnTo>
                    <a:pt x="104" y="54"/>
                  </a:lnTo>
                  <a:lnTo>
                    <a:pt x="122" y="35"/>
                  </a:lnTo>
                  <a:lnTo>
                    <a:pt x="138" y="28"/>
                  </a:lnTo>
                  <a:lnTo>
                    <a:pt x="147" y="13"/>
                  </a:lnTo>
                  <a:lnTo>
                    <a:pt x="134" y="0"/>
                  </a:lnTo>
                  <a:close/>
                </a:path>
              </a:pathLst>
            </a:custGeom>
            <a:solidFill>
              <a:srgbClr val="00B05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73" name="Freeform 43">
              <a:extLst>
                <a:ext uri="{FF2B5EF4-FFF2-40B4-BE49-F238E27FC236}">
                  <a16:creationId xmlns:a16="http://schemas.microsoft.com/office/drawing/2014/main" id="{D339C950-BF1C-4B31-AA3D-52300F6477F2}"/>
                </a:ext>
              </a:extLst>
            </p:cNvPr>
            <p:cNvSpPr>
              <a:spLocks/>
            </p:cNvSpPr>
            <p:nvPr/>
          </p:nvSpPr>
          <p:spPr bwMode="auto">
            <a:xfrm>
              <a:off x="2346318" y="3458285"/>
              <a:ext cx="830263" cy="1011238"/>
            </a:xfrm>
            <a:custGeom>
              <a:avLst/>
              <a:gdLst>
                <a:gd name="T0" fmla="*/ 493 w 523"/>
                <a:gd name="T1" fmla="*/ 462 h 637"/>
                <a:gd name="T2" fmla="*/ 457 w 523"/>
                <a:gd name="T3" fmla="*/ 440 h 637"/>
                <a:gd name="T4" fmla="*/ 425 w 523"/>
                <a:gd name="T5" fmla="*/ 445 h 637"/>
                <a:gd name="T6" fmla="*/ 391 w 523"/>
                <a:gd name="T7" fmla="*/ 453 h 637"/>
                <a:gd name="T8" fmla="*/ 373 w 523"/>
                <a:gd name="T9" fmla="*/ 402 h 637"/>
                <a:gd name="T10" fmla="*/ 333 w 523"/>
                <a:gd name="T11" fmla="*/ 383 h 637"/>
                <a:gd name="T12" fmla="*/ 307 w 523"/>
                <a:gd name="T13" fmla="*/ 419 h 637"/>
                <a:gd name="T14" fmla="*/ 328 w 523"/>
                <a:gd name="T15" fmla="*/ 462 h 637"/>
                <a:gd name="T16" fmla="*/ 305 w 523"/>
                <a:gd name="T17" fmla="*/ 485 h 637"/>
                <a:gd name="T18" fmla="*/ 275 w 523"/>
                <a:gd name="T19" fmla="*/ 506 h 637"/>
                <a:gd name="T20" fmla="*/ 237 w 523"/>
                <a:gd name="T21" fmla="*/ 521 h 637"/>
                <a:gd name="T22" fmla="*/ 196 w 523"/>
                <a:gd name="T23" fmla="*/ 534 h 637"/>
                <a:gd name="T24" fmla="*/ 153 w 523"/>
                <a:gd name="T25" fmla="*/ 603 h 637"/>
                <a:gd name="T26" fmla="*/ 130 w 523"/>
                <a:gd name="T27" fmla="*/ 633 h 637"/>
                <a:gd name="T28" fmla="*/ 115 w 523"/>
                <a:gd name="T29" fmla="*/ 626 h 637"/>
                <a:gd name="T30" fmla="*/ 96 w 523"/>
                <a:gd name="T31" fmla="*/ 594 h 637"/>
                <a:gd name="T32" fmla="*/ 100 w 523"/>
                <a:gd name="T33" fmla="*/ 549 h 637"/>
                <a:gd name="T34" fmla="*/ 109 w 523"/>
                <a:gd name="T35" fmla="*/ 513 h 637"/>
                <a:gd name="T36" fmla="*/ 102 w 523"/>
                <a:gd name="T37" fmla="*/ 477 h 637"/>
                <a:gd name="T38" fmla="*/ 74 w 523"/>
                <a:gd name="T39" fmla="*/ 470 h 637"/>
                <a:gd name="T40" fmla="*/ 42 w 523"/>
                <a:gd name="T41" fmla="*/ 477 h 637"/>
                <a:gd name="T42" fmla="*/ 13 w 523"/>
                <a:gd name="T43" fmla="*/ 459 h 637"/>
                <a:gd name="T44" fmla="*/ 8 w 523"/>
                <a:gd name="T45" fmla="*/ 412 h 637"/>
                <a:gd name="T46" fmla="*/ 10 w 523"/>
                <a:gd name="T47" fmla="*/ 376 h 637"/>
                <a:gd name="T48" fmla="*/ 10 w 523"/>
                <a:gd name="T49" fmla="*/ 335 h 637"/>
                <a:gd name="T50" fmla="*/ 19 w 523"/>
                <a:gd name="T51" fmla="*/ 295 h 637"/>
                <a:gd name="T52" fmla="*/ 21 w 523"/>
                <a:gd name="T53" fmla="*/ 263 h 637"/>
                <a:gd name="T54" fmla="*/ 27 w 523"/>
                <a:gd name="T55" fmla="*/ 231 h 637"/>
                <a:gd name="T56" fmla="*/ 30 w 523"/>
                <a:gd name="T57" fmla="*/ 207 h 637"/>
                <a:gd name="T58" fmla="*/ 27 w 523"/>
                <a:gd name="T59" fmla="*/ 169 h 637"/>
                <a:gd name="T60" fmla="*/ 28 w 523"/>
                <a:gd name="T61" fmla="*/ 152 h 637"/>
                <a:gd name="T62" fmla="*/ 44 w 523"/>
                <a:gd name="T63" fmla="*/ 107 h 637"/>
                <a:gd name="T64" fmla="*/ 49 w 523"/>
                <a:gd name="T65" fmla="*/ 66 h 637"/>
                <a:gd name="T66" fmla="*/ 59 w 523"/>
                <a:gd name="T67" fmla="*/ 23 h 637"/>
                <a:gd name="T68" fmla="*/ 89 w 523"/>
                <a:gd name="T69" fmla="*/ 13 h 637"/>
                <a:gd name="T70" fmla="*/ 117 w 523"/>
                <a:gd name="T71" fmla="*/ 17 h 637"/>
                <a:gd name="T72" fmla="*/ 138 w 523"/>
                <a:gd name="T73" fmla="*/ 0 h 637"/>
                <a:gd name="T74" fmla="*/ 154 w 523"/>
                <a:gd name="T75" fmla="*/ 42 h 637"/>
                <a:gd name="T76" fmla="*/ 156 w 523"/>
                <a:gd name="T77" fmla="*/ 74 h 637"/>
                <a:gd name="T78" fmla="*/ 170 w 523"/>
                <a:gd name="T79" fmla="*/ 98 h 637"/>
                <a:gd name="T80" fmla="*/ 209 w 523"/>
                <a:gd name="T81" fmla="*/ 106 h 637"/>
                <a:gd name="T82" fmla="*/ 232 w 523"/>
                <a:gd name="T83" fmla="*/ 130 h 637"/>
                <a:gd name="T84" fmla="*/ 267 w 523"/>
                <a:gd name="T85" fmla="*/ 106 h 637"/>
                <a:gd name="T86" fmla="*/ 284 w 523"/>
                <a:gd name="T87" fmla="*/ 83 h 637"/>
                <a:gd name="T88" fmla="*/ 303 w 523"/>
                <a:gd name="T89" fmla="*/ 87 h 637"/>
                <a:gd name="T90" fmla="*/ 348 w 523"/>
                <a:gd name="T91" fmla="*/ 104 h 637"/>
                <a:gd name="T92" fmla="*/ 356 w 523"/>
                <a:gd name="T93" fmla="*/ 137 h 637"/>
                <a:gd name="T94" fmla="*/ 384 w 523"/>
                <a:gd name="T95" fmla="*/ 160 h 637"/>
                <a:gd name="T96" fmla="*/ 395 w 523"/>
                <a:gd name="T97" fmla="*/ 203 h 637"/>
                <a:gd name="T98" fmla="*/ 391 w 523"/>
                <a:gd name="T99" fmla="*/ 235 h 637"/>
                <a:gd name="T100" fmla="*/ 393 w 523"/>
                <a:gd name="T101" fmla="*/ 263 h 637"/>
                <a:gd name="T102" fmla="*/ 429 w 523"/>
                <a:gd name="T103" fmla="*/ 276 h 637"/>
                <a:gd name="T104" fmla="*/ 446 w 523"/>
                <a:gd name="T105" fmla="*/ 297 h 637"/>
                <a:gd name="T106" fmla="*/ 470 w 523"/>
                <a:gd name="T107" fmla="*/ 310 h 637"/>
                <a:gd name="T108" fmla="*/ 512 w 523"/>
                <a:gd name="T109" fmla="*/ 331 h 637"/>
                <a:gd name="T110" fmla="*/ 510 w 523"/>
                <a:gd name="T111" fmla="*/ 466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3" h="637">
                  <a:moveTo>
                    <a:pt x="510" y="466"/>
                  </a:moveTo>
                  <a:lnTo>
                    <a:pt x="493" y="462"/>
                  </a:lnTo>
                  <a:lnTo>
                    <a:pt x="478" y="449"/>
                  </a:lnTo>
                  <a:lnTo>
                    <a:pt x="457" y="440"/>
                  </a:lnTo>
                  <a:lnTo>
                    <a:pt x="437" y="436"/>
                  </a:lnTo>
                  <a:lnTo>
                    <a:pt x="425" y="445"/>
                  </a:lnTo>
                  <a:lnTo>
                    <a:pt x="408" y="453"/>
                  </a:lnTo>
                  <a:lnTo>
                    <a:pt x="391" y="453"/>
                  </a:lnTo>
                  <a:lnTo>
                    <a:pt x="378" y="430"/>
                  </a:lnTo>
                  <a:lnTo>
                    <a:pt x="373" y="402"/>
                  </a:lnTo>
                  <a:lnTo>
                    <a:pt x="354" y="387"/>
                  </a:lnTo>
                  <a:lnTo>
                    <a:pt x="333" y="383"/>
                  </a:lnTo>
                  <a:lnTo>
                    <a:pt x="316" y="397"/>
                  </a:lnTo>
                  <a:lnTo>
                    <a:pt x="307" y="419"/>
                  </a:lnTo>
                  <a:lnTo>
                    <a:pt x="314" y="442"/>
                  </a:lnTo>
                  <a:lnTo>
                    <a:pt x="328" y="462"/>
                  </a:lnTo>
                  <a:lnTo>
                    <a:pt x="320" y="475"/>
                  </a:lnTo>
                  <a:lnTo>
                    <a:pt x="305" y="485"/>
                  </a:lnTo>
                  <a:lnTo>
                    <a:pt x="294" y="496"/>
                  </a:lnTo>
                  <a:lnTo>
                    <a:pt x="275" y="506"/>
                  </a:lnTo>
                  <a:lnTo>
                    <a:pt x="249" y="506"/>
                  </a:lnTo>
                  <a:lnTo>
                    <a:pt x="237" y="521"/>
                  </a:lnTo>
                  <a:lnTo>
                    <a:pt x="215" y="530"/>
                  </a:lnTo>
                  <a:lnTo>
                    <a:pt x="196" y="534"/>
                  </a:lnTo>
                  <a:lnTo>
                    <a:pt x="168" y="573"/>
                  </a:lnTo>
                  <a:lnTo>
                    <a:pt x="153" y="603"/>
                  </a:lnTo>
                  <a:lnTo>
                    <a:pt x="141" y="620"/>
                  </a:lnTo>
                  <a:lnTo>
                    <a:pt x="130" y="633"/>
                  </a:lnTo>
                  <a:lnTo>
                    <a:pt x="117" y="637"/>
                  </a:lnTo>
                  <a:lnTo>
                    <a:pt x="115" y="626"/>
                  </a:lnTo>
                  <a:lnTo>
                    <a:pt x="111" y="603"/>
                  </a:lnTo>
                  <a:lnTo>
                    <a:pt x="96" y="594"/>
                  </a:lnTo>
                  <a:lnTo>
                    <a:pt x="109" y="564"/>
                  </a:lnTo>
                  <a:lnTo>
                    <a:pt x="100" y="549"/>
                  </a:lnTo>
                  <a:lnTo>
                    <a:pt x="96" y="528"/>
                  </a:lnTo>
                  <a:lnTo>
                    <a:pt x="109" y="513"/>
                  </a:lnTo>
                  <a:lnTo>
                    <a:pt x="109" y="492"/>
                  </a:lnTo>
                  <a:lnTo>
                    <a:pt x="102" y="477"/>
                  </a:lnTo>
                  <a:lnTo>
                    <a:pt x="89" y="464"/>
                  </a:lnTo>
                  <a:lnTo>
                    <a:pt x="74" y="470"/>
                  </a:lnTo>
                  <a:lnTo>
                    <a:pt x="60" y="479"/>
                  </a:lnTo>
                  <a:lnTo>
                    <a:pt x="42" y="477"/>
                  </a:lnTo>
                  <a:lnTo>
                    <a:pt x="30" y="464"/>
                  </a:lnTo>
                  <a:lnTo>
                    <a:pt x="13" y="459"/>
                  </a:lnTo>
                  <a:lnTo>
                    <a:pt x="0" y="430"/>
                  </a:lnTo>
                  <a:lnTo>
                    <a:pt x="8" y="412"/>
                  </a:lnTo>
                  <a:lnTo>
                    <a:pt x="12" y="387"/>
                  </a:lnTo>
                  <a:lnTo>
                    <a:pt x="10" y="376"/>
                  </a:lnTo>
                  <a:lnTo>
                    <a:pt x="10" y="355"/>
                  </a:lnTo>
                  <a:lnTo>
                    <a:pt x="10" y="335"/>
                  </a:lnTo>
                  <a:lnTo>
                    <a:pt x="13" y="316"/>
                  </a:lnTo>
                  <a:lnTo>
                    <a:pt x="19" y="295"/>
                  </a:lnTo>
                  <a:lnTo>
                    <a:pt x="15" y="280"/>
                  </a:lnTo>
                  <a:lnTo>
                    <a:pt x="21" y="263"/>
                  </a:lnTo>
                  <a:lnTo>
                    <a:pt x="30" y="250"/>
                  </a:lnTo>
                  <a:lnTo>
                    <a:pt x="27" y="231"/>
                  </a:lnTo>
                  <a:lnTo>
                    <a:pt x="34" y="220"/>
                  </a:lnTo>
                  <a:lnTo>
                    <a:pt x="30" y="207"/>
                  </a:lnTo>
                  <a:lnTo>
                    <a:pt x="27" y="190"/>
                  </a:lnTo>
                  <a:lnTo>
                    <a:pt x="27" y="169"/>
                  </a:lnTo>
                  <a:lnTo>
                    <a:pt x="19" y="158"/>
                  </a:lnTo>
                  <a:lnTo>
                    <a:pt x="28" y="152"/>
                  </a:lnTo>
                  <a:lnTo>
                    <a:pt x="45" y="130"/>
                  </a:lnTo>
                  <a:lnTo>
                    <a:pt x="44" y="107"/>
                  </a:lnTo>
                  <a:lnTo>
                    <a:pt x="53" y="90"/>
                  </a:lnTo>
                  <a:lnTo>
                    <a:pt x="49" y="66"/>
                  </a:lnTo>
                  <a:lnTo>
                    <a:pt x="53" y="47"/>
                  </a:lnTo>
                  <a:lnTo>
                    <a:pt x="59" y="23"/>
                  </a:lnTo>
                  <a:lnTo>
                    <a:pt x="74" y="21"/>
                  </a:lnTo>
                  <a:lnTo>
                    <a:pt x="89" y="13"/>
                  </a:lnTo>
                  <a:lnTo>
                    <a:pt x="104" y="21"/>
                  </a:lnTo>
                  <a:lnTo>
                    <a:pt x="117" y="17"/>
                  </a:lnTo>
                  <a:lnTo>
                    <a:pt x="128" y="6"/>
                  </a:lnTo>
                  <a:lnTo>
                    <a:pt x="138" y="0"/>
                  </a:lnTo>
                  <a:lnTo>
                    <a:pt x="147" y="15"/>
                  </a:lnTo>
                  <a:lnTo>
                    <a:pt x="154" y="42"/>
                  </a:lnTo>
                  <a:lnTo>
                    <a:pt x="145" y="55"/>
                  </a:lnTo>
                  <a:lnTo>
                    <a:pt x="156" y="74"/>
                  </a:lnTo>
                  <a:lnTo>
                    <a:pt x="164" y="87"/>
                  </a:lnTo>
                  <a:lnTo>
                    <a:pt x="170" y="98"/>
                  </a:lnTo>
                  <a:lnTo>
                    <a:pt x="186" y="100"/>
                  </a:lnTo>
                  <a:lnTo>
                    <a:pt x="209" y="106"/>
                  </a:lnTo>
                  <a:lnTo>
                    <a:pt x="215" y="119"/>
                  </a:lnTo>
                  <a:lnTo>
                    <a:pt x="232" y="130"/>
                  </a:lnTo>
                  <a:lnTo>
                    <a:pt x="250" y="121"/>
                  </a:lnTo>
                  <a:lnTo>
                    <a:pt x="267" y="106"/>
                  </a:lnTo>
                  <a:lnTo>
                    <a:pt x="273" y="89"/>
                  </a:lnTo>
                  <a:lnTo>
                    <a:pt x="284" y="83"/>
                  </a:lnTo>
                  <a:lnTo>
                    <a:pt x="294" y="70"/>
                  </a:lnTo>
                  <a:lnTo>
                    <a:pt x="303" y="87"/>
                  </a:lnTo>
                  <a:lnTo>
                    <a:pt x="318" y="98"/>
                  </a:lnTo>
                  <a:lnTo>
                    <a:pt x="348" y="104"/>
                  </a:lnTo>
                  <a:lnTo>
                    <a:pt x="354" y="119"/>
                  </a:lnTo>
                  <a:lnTo>
                    <a:pt x="356" y="137"/>
                  </a:lnTo>
                  <a:lnTo>
                    <a:pt x="367" y="149"/>
                  </a:lnTo>
                  <a:lnTo>
                    <a:pt x="384" y="160"/>
                  </a:lnTo>
                  <a:lnTo>
                    <a:pt x="384" y="181"/>
                  </a:lnTo>
                  <a:lnTo>
                    <a:pt x="395" y="203"/>
                  </a:lnTo>
                  <a:lnTo>
                    <a:pt x="401" y="220"/>
                  </a:lnTo>
                  <a:lnTo>
                    <a:pt x="391" y="235"/>
                  </a:lnTo>
                  <a:lnTo>
                    <a:pt x="380" y="256"/>
                  </a:lnTo>
                  <a:lnTo>
                    <a:pt x="393" y="263"/>
                  </a:lnTo>
                  <a:lnTo>
                    <a:pt x="418" y="263"/>
                  </a:lnTo>
                  <a:lnTo>
                    <a:pt x="429" y="276"/>
                  </a:lnTo>
                  <a:lnTo>
                    <a:pt x="427" y="295"/>
                  </a:lnTo>
                  <a:lnTo>
                    <a:pt x="446" y="297"/>
                  </a:lnTo>
                  <a:lnTo>
                    <a:pt x="454" y="310"/>
                  </a:lnTo>
                  <a:lnTo>
                    <a:pt x="470" y="310"/>
                  </a:lnTo>
                  <a:lnTo>
                    <a:pt x="484" y="327"/>
                  </a:lnTo>
                  <a:lnTo>
                    <a:pt x="512" y="331"/>
                  </a:lnTo>
                  <a:lnTo>
                    <a:pt x="523" y="312"/>
                  </a:lnTo>
                  <a:lnTo>
                    <a:pt x="510" y="466"/>
                  </a:lnTo>
                  <a:close/>
                </a:path>
              </a:pathLst>
            </a:custGeom>
            <a:solidFill>
              <a:srgbClr val="FF000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74" name="Freeform 44">
              <a:extLst>
                <a:ext uri="{FF2B5EF4-FFF2-40B4-BE49-F238E27FC236}">
                  <a16:creationId xmlns:a16="http://schemas.microsoft.com/office/drawing/2014/main" id="{62720CB8-9BD8-4E52-9FF3-699E6A49AD26}"/>
                </a:ext>
              </a:extLst>
            </p:cNvPr>
            <p:cNvSpPr>
              <a:spLocks/>
            </p:cNvSpPr>
            <p:nvPr/>
          </p:nvSpPr>
          <p:spPr bwMode="auto">
            <a:xfrm>
              <a:off x="3460743" y="2812172"/>
              <a:ext cx="1379538" cy="500063"/>
            </a:xfrm>
            <a:custGeom>
              <a:avLst/>
              <a:gdLst>
                <a:gd name="T0" fmla="*/ 5 w 869"/>
                <a:gd name="T1" fmla="*/ 250 h 315"/>
                <a:gd name="T2" fmla="*/ 47 w 869"/>
                <a:gd name="T3" fmla="*/ 210 h 315"/>
                <a:gd name="T4" fmla="*/ 81 w 869"/>
                <a:gd name="T5" fmla="*/ 174 h 315"/>
                <a:gd name="T6" fmla="*/ 130 w 869"/>
                <a:gd name="T7" fmla="*/ 30 h 315"/>
                <a:gd name="T8" fmla="*/ 167 w 869"/>
                <a:gd name="T9" fmla="*/ 22 h 315"/>
                <a:gd name="T10" fmla="*/ 201 w 869"/>
                <a:gd name="T11" fmla="*/ 28 h 315"/>
                <a:gd name="T12" fmla="*/ 237 w 869"/>
                <a:gd name="T13" fmla="*/ 28 h 315"/>
                <a:gd name="T14" fmla="*/ 286 w 869"/>
                <a:gd name="T15" fmla="*/ 28 h 315"/>
                <a:gd name="T16" fmla="*/ 321 w 869"/>
                <a:gd name="T17" fmla="*/ 24 h 315"/>
                <a:gd name="T18" fmla="*/ 363 w 869"/>
                <a:gd name="T19" fmla="*/ 24 h 315"/>
                <a:gd name="T20" fmla="*/ 397 w 869"/>
                <a:gd name="T21" fmla="*/ 39 h 315"/>
                <a:gd name="T22" fmla="*/ 429 w 869"/>
                <a:gd name="T23" fmla="*/ 26 h 315"/>
                <a:gd name="T24" fmla="*/ 455 w 869"/>
                <a:gd name="T25" fmla="*/ 11 h 315"/>
                <a:gd name="T26" fmla="*/ 491 w 869"/>
                <a:gd name="T27" fmla="*/ 19 h 315"/>
                <a:gd name="T28" fmla="*/ 513 w 869"/>
                <a:gd name="T29" fmla="*/ 11 h 315"/>
                <a:gd name="T30" fmla="*/ 545 w 869"/>
                <a:gd name="T31" fmla="*/ 20 h 315"/>
                <a:gd name="T32" fmla="*/ 585 w 869"/>
                <a:gd name="T33" fmla="*/ 30 h 315"/>
                <a:gd name="T34" fmla="*/ 618 w 869"/>
                <a:gd name="T35" fmla="*/ 41 h 315"/>
                <a:gd name="T36" fmla="*/ 664 w 869"/>
                <a:gd name="T37" fmla="*/ 32 h 315"/>
                <a:gd name="T38" fmla="*/ 859 w 869"/>
                <a:gd name="T39" fmla="*/ 293 h 315"/>
                <a:gd name="T40" fmla="*/ 833 w 869"/>
                <a:gd name="T41" fmla="*/ 304 h 315"/>
                <a:gd name="T42" fmla="*/ 782 w 869"/>
                <a:gd name="T43" fmla="*/ 304 h 315"/>
                <a:gd name="T44" fmla="*/ 741 w 869"/>
                <a:gd name="T45" fmla="*/ 297 h 315"/>
                <a:gd name="T46" fmla="*/ 716 w 869"/>
                <a:gd name="T47" fmla="*/ 274 h 315"/>
                <a:gd name="T48" fmla="*/ 692 w 869"/>
                <a:gd name="T49" fmla="*/ 261 h 315"/>
                <a:gd name="T50" fmla="*/ 650 w 869"/>
                <a:gd name="T51" fmla="*/ 235 h 315"/>
                <a:gd name="T52" fmla="*/ 594 w 869"/>
                <a:gd name="T53" fmla="*/ 227 h 315"/>
                <a:gd name="T54" fmla="*/ 551 w 869"/>
                <a:gd name="T55" fmla="*/ 255 h 315"/>
                <a:gd name="T56" fmla="*/ 509 w 869"/>
                <a:gd name="T57" fmla="*/ 257 h 315"/>
                <a:gd name="T58" fmla="*/ 444 w 869"/>
                <a:gd name="T59" fmla="*/ 257 h 315"/>
                <a:gd name="T60" fmla="*/ 398 w 869"/>
                <a:gd name="T61" fmla="*/ 246 h 315"/>
                <a:gd name="T62" fmla="*/ 353 w 869"/>
                <a:gd name="T63" fmla="*/ 240 h 315"/>
                <a:gd name="T64" fmla="*/ 310 w 869"/>
                <a:gd name="T65" fmla="*/ 261 h 315"/>
                <a:gd name="T66" fmla="*/ 272 w 869"/>
                <a:gd name="T67" fmla="*/ 270 h 315"/>
                <a:gd name="T68" fmla="*/ 229 w 869"/>
                <a:gd name="T69" fmla="*/ 263 h 315"/>
                <a:gd name="T70" fmla="*/ 186 w 869"/>
                <a:gd name="T71" fmla="*/ 272 h 315"/>
                <a:gd name="T72" fmla="*/ 160 w 869"/>
                <a:gd name="T73" fmla="*/ 283 h 315"/>
                <a:gd name="T74" fmla="*/ 114 w 869"/>
                <a:gd name="T75" fmla="*/ 291 h 315"/>
                <a:gd name="T76" fmla="*/ 75 w 869"/>
                <a:gd name="T77" fmla="*/ 315 h 315"/>
                <a:gd name="T78" fmla="*/ 49 w 869"/>
                <a:gd name="T79" fmla="*/ 306 h 315"/>
                <a:gd name="T80" fmla="*/ 37 w 869"/>
                <a:gd name="T81" fmla="*/ 276 h 315"/>
                <a:gd name="T82" fmla="*/ 0 w 869"/>
                <a:gd name="T83" fmla="*/ 27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9" h="315">
                  <a:moveTo>
                    <a:pt x="0" y="272"/>
                  </a:moveTo>
                  <a:lnTo>
                    <a:pt x="5" y="250"/>
                  </a:lnTo>
                  <a:lnTo>
                    <a:pt x="20" y="231"/>
                  </a:lnTo>
                  <a:lnTo>
                    <a:pt x="47" y="210"/>
                  </a:lnTo>
                  <a:lnTo>
                    <a:pt x="69" y="195"/>
                  </a:lnTo>
                  <a:lnTo>
                    <a:pt x="81" y="174"/>
                  </a:lnTo>
                  <a:lnTo>
                    <a:pt x="79" y="152"/>
                  </a:lnTo>
                  <a:lnTo>
                    <a:pt x="130" y="30"/>
                  </a:lnTo>
                  <a:lnTo>
                    <a:pt x="156" y="32"/>
                  </a:lnTo>
                  <a:lnTo>
                    <a:pt x="167" y="22"/>
                  </a:lnTo>
                  <a:lnTo>
                    <a:pt x="184" y="15"/>
                  </a:lnTo>
                  <a:lnTo>
                    <a:pt x="201" y="28"/>
                  </a:lnTo>
                  <a:lnTo>
                    <a:pt x="222" y="19"/>
                  </a:lnTo>
                  <a:lnTo>
                    <a:pt x="237" y="28"/>
                  </a:lnTo>
                  <a:lnTo>
                    <a:pt x="263" y="19"/>
                  </a:lnTo>
                  <a:lnTo>
                    <a:pt x="286" y="28"/>
                  </a:lnTo>
                  <a:lnTo>
                    <a:pt x="304" y="32"/>
                  </a:lnTo>
                  <a:lnTo>
                    <a:pt x="321" y="24"/>
                  </a:lnTo>
                  <a:lnTo>
                    <a:pt x="336" y="30"/>
                  </a:lnTo>
                  <a:lnTo>
                    <a:pt x="363" y="24"/>
                  </a:lnTo>
                  <a:lnTo>
                    <a:pt x="378" y="34"/>
                  </a:lnTo>
                  <a:lnTo>
                    <a:pt x="397" y="39"/>
                  </a:lnTo>
                  <a:lnTo>
                    <a:pt x="414" y="30"/>
                  </a:lnTo>
                  <a:lnTo>
                    <a:pt x="429" y="26"/>
                  </a:lnTo>
                  <a:lnTo>
                    <a:pt x="442" y="17"/>
                  </a:lnTo>
                  <a:lnTo>
                    <a:pt x="455" y="11"/>
                  </a:lnTo>
                  <a:lnTo>
                    <a:pt x="477" y="7"/>
                  </a:lnTo>
                  <a:lnTo>
                    <a:pt x="491" y="19"/>
                  </a:lnTo>
                  <a:lnTo>
                    <a:pt x="496" y="0"/>
                  </a:lnTo>
                  <a:lnTo>
                    <a:pt x="513" y="11"/>
                  </a:lnTo>
                  <a:lnTo>
                    <a:pt x="532" y="7"/>
                  </a:lnTo>
                  <a:lnTo>
                    <a:pt x="545" y="20"/>
                  </a:lnTo>
                  <a:lnTo>
                    <a:pt x="562" y="26"/>
                  </a:lnTo>
                  <a:lnTo>
                    <a:pt x="585" y="30"/>
                  </a:lnTo>
                  <a:lnTo>
                    <a:pt x="602" y="43"/>
                  </a:lnTo>
                  <a:lnTo>
                    <a:pt x="618" y="41"/>
                  </a:lnTo>
                  <a:lnTo>
                    <a:pt x="632" y="34"/>
                  </a:lnTo>
                  <a:lnTo>
                    <a:pt x="664" y="32"/>
                  </a:lnTo>
                  <a:lnTo>
                    <a:pt x="869" y="272"/>
                  </a:lnTo>
                  <a:lnTo>
                    <a:pt x="859" y="293"/>
                  </a:lnTo>
                  <a:lnTo>
                    <a:pt x="844" y="293"/>
                  </a:lnTo>
                  <a:lnTo>
                    <a:pt x="833" y="304"/>
                  </a:lnTo>
                  <a:lnTo>
                    <a:pt x="805" y="304"/>
                  </a:lnTo>
                  <a:lnTo>
                    <a:pt x="782" y="304"/>
                  </a:lnTo>
                  <a:lnTo>
                    <a:pt x="765" y="295"/>
                  </a:lnTo>
                  <a:lnTo>
                    <a:pt x="741" y="297"/>
                  </a:lnTo>
                  <a:lnTo>
                    <a:pt x="733" y="283"/>
                  </a:lnTo>
                  <a:lnTo>
                    <a:pt x="716" y="274"/>
                  </a:lnTo>
                  <a:lnTo>
                    <a:pt x="699" y="276"/>
                  </a:lnTo>
                  <a:lnTo>
                    <a:pt x="692" y="261"/>
                  </a:lnTo>
                  <a:lnTo>
                    <a:pt x="679" y="248"/>
                  </a:lnTo>
                  <a:lnTo>
                    <a:pt x="650" y="235"/>
                  </a:lnTo>
                  <a:lnTo>
                    <a:pt x="628" y="238"/>
                  </a:lnTo>
                  <a:lnTo>
                    <a:pt x="594" y="227"/>
                  </a:lnTo>
                  <a:lnTo>
                    <a:pt x="573" y="238"/>
                  </a:lnTo>
                  <a:lnTo>
                    <a:pt x="551" y="255"/>
                  </a:lnTo>
                  <a:lnTo>
                    <a:pt x="526" y="248"/>
                  </a:lnTo>
                  <a:lnTo>
                    <a:pt x="509" y="257"/>
                  </a:lnTo>
                  <a:lnTo>
                    <a:pt x="477" y="251"/>
                  </a:lnTo>
                  <a:lnTo>
                    <a:pt x="444" y="257"/>
                  </a:lnTo>
                  <a:lnTo>
                    <a:pt x="421" y="251"/>
                  </a:lnTo>
                  <a:lnTo>
                    <a:pt x="398" y="246"/>
                  </a:lnTo>
                  <a:lnTo>
                    <a:pt x="378" y="257"/>
                  </a:lnTo>
                  <a:lnTo>
                    <a:pt x="353" y="240"/>
                  </a:lnTo>
                  <a:lnTo>
                    <a:pt x="333" y="251"/>
                  </a:lnTo>
                  <a:lnTo>
                    <a:pt x="310" y="261"/>
                  </a:lnTo>
                  <a:lnTo>
                    <a:pt x="289" y="259"/>
                  </a:lnTo>
                  <a:lnTo>
                    <a:pt x="272" y="270"/>
                  </a:lnTo>
                  <a:lnTo>
                    <a:pt x="246" y="270"/>
                  </a:lnTo>
                  <a:lnTo>
                    <a:pt x="229" y="263"/>
                  </a:lnTo>
                  <a:lnTo>
                    <a:pt x="205" y="263"/>
                  </a:lnTo>
                  <a:lnTo>
                    <a:pt x="186" y="272"/>
                  </a:lnTo>
                  <a:lnTo>
                    <a:pt x="167" y="274"/>
                  </a:lnTo>
                  <a:lnTo>
                    <a:pt x="160" y="283"/>
                  </a:lnTo>
                  <a:lnTo>
                    <a:pt x="133" y="285"/>
                  </a:lnTo>
                  <a:lnTo>
                    <a:pt x="114" y="291"/>
                  </a:lnTo>
                  <a:lnTo>
                    <a:pt x="92" y="304"/>
                  </a:lnTo>
                  <a:lnTo>
                    <a:pt x="75" y="315"/>
                  </a:lnTo>
                  <a:lnTo>
                    <a:pt x="64" y="302"/>
                  </a:lnTo>
                  <a:lnTo>
                    <a:pt x="49" y="306"/>
                  </a:lnTo>
                  <a:lnTo>
                    <a:pt x="41" y="291"/>
                  </a:lnTo>
                  <a:lnTo>
                    <a:pt x="37" y="276"/>
                  </a:lnTo>
                  <a:lnTo>
                    <a:pt x="20" y="270"/>
                  </a:lnTo>
                  <a:lnTo>
                    <a:pt x="0" y="272"/>
                  </a:lnTo>
                  <a:close/>
                </a:path>
              </a:pathLst>
            </a:custGeom>
            <a:solidFill>
              <a:srgbClr val="00B05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75" name="Freeform 45">
              <a:extLst>
                <a:ext uri="{FF2B5EF4-FFF2-40B4-BE49-F238E27FC236}">
                  <a16:creationId xmlns:a16="http://schemas.microsoft.com/office/drawing/2014/main" id="{8B30A609-FE8F-4505-A4D1-8FC01F97BA4D}"/>
                </a:ext>
              </a:extLst>
            </p:cNvPr>
            <p:cNvSpPr>
              <a:spLocks/>
            </p:cNvSpPr>
            <p:nvPr/>
          </p:nvSpPr>
          <p:spPr bwMode="auto">
            <a:xfrm>
              <a:off x="4241793" y="4150435"/>
              <a:ext cx="1911350" cy="1320800"/>
            </a:xfrm>
            <a:custGeom>
              <a:avLst/>
              <a:gdLst>
                <a:gd name="T0" fmla="*/ 930 w 1204"/>
                <a:gd name="T1" fmla="*/ 47 h 832"/>
                <a:gd name="T2" fmla="*/ 965 w 1204"/>
                <a:gd name="T3" fmla="*/ 70 h 832"/>
                <a:gd name="T4" fmla="*/ 982 w 1204"/>
                <a:gd name="T5" fmla="*/ 130 h 832"/>
                <a:gd name="T6" fmla="*/ 1020 w 1204"/>
                <a:gd name="T7" fmla="*/ 167 h 832"/>
                <a:gd name="T8" fmla="*/ 980 w 1204"/>
                <a:gd name="T9" fmla="*/ 212 h 832"/>
                <a:gd name="T10" fmla="*/ 888 w 1204"/>
                <a:gd name="T11" fmla="*/ 340 h 832"/>
                <a:gd name="T12" fmla="*/ 941 w 1204"/>
                <a:gd name="T13" fmla="*/ 349 h 832"/>
                <a:gd name="T14" fmla="*/ 975 w 1204"/>
                <a:gd name="T15" fmla="*/ 383 h 832"/>
                <a:gd name="T16" fmla="*/ 1012 w 1204"/>
                <a:gd name="T17" fmla="*/ 423 h 832"/>
                <a:gd name="T18" fmla="*/ 1063 w 1204"/>
                <a:gd name="T19" fmla="*/ 462 h 832"/>
                <a:gd name="T20" fmla="*/ 1080 w 1204"/>
                <a:gd name="T21" fmla="*/ 522 h 832"/>
                <a:gd name="T22" fmla="*/ 1112 w 1204"/>
                <a:gd name="T23" fmla="*/ 558 h 832"/>
                <a:gd name="T24" fmla="*/ 1125 w 1204"/>
                <a:gd name="T25" fmla="*/ 624 h 832"/>
                <a:gd name="T26" fmla="*/ 1155 w 1204"/>
                <a:gd name="T27" fmla="*/ 669 h 832"/>
                <a:gd name="T28" fmla="*/ 1168 w 1204"/>
                <a:gd name="T29" fmla="*/ 721 h 832"/>
                <a:gd name="T30" fmla="*/ 1204 w 1204"/>
                <a:gd name="T31" fmla="*/ 783 h 832"/>
                <a:gd name="T32" fmla="*/ 1159 w 1204"/>
                <a:gd name="T33" fmla="*/ 832 h 832"/>
                <a:gd name="T34" fmla="*/ 1133 w 1204"/>
                <a:gd name="T35" fmla="*/ 768 h 832"/>
                <a:gd name="T36" fmla="*/ 1091 w 1204"/>
                <a:gd name="T37" fmla="*/ 654 h 832"/>
                <a:gd name="T38" fmla="*/ 1029 w 1204"/>
                <a:gd name="T39" fmla="*/ 558 h 832"/>
                <a:gd name="T40" fmla="*/ 935 w 1204"/>
                <a:gd name="T41" fmla="*/ 592 h 832"/>
                <a:gd name="T42" fmla="*/ 871 w 1204"/>
                <a:gd name="T43" fmla="*/ 676 h 832"/>
                <a:gd name="T44" fmla="*/ 834 w 1204"/>
                <a:gd name="T45" fmla="*/ 654 h 832"/>
                <a:gd name="T46" fmla="*/ 783 w 1204"/>
                <a:gd name="T47" fmla="*/ 646 h 832"/>
                <a:gd name="T48" fmla="*/ 807 w 1204"/>
                <a:gd name="T49" fmla="*/ 695 h 832"/>
                <a:gd name="T50" fmla="*/ 380 w 1204"/>
                <a:gd name="T51" fmla="*/ 699 h 832"/>
                <a:gd name="T52" fmla="*/ 318 w 1204"/>
                <a:gd name="T53" fmla="*/ 721 h 832"/>
                <a:gd name="T54" fmla="*/ 258 w 1204"/>
                <a:gd name="T55" fmla="*/ 710 h 832"/>
                <a:gd name="T56" fmla="*/ 202 w 1204"/>
                <a:gd name="T57" fmla="*/ 669 h 832"/>
                <a:gd name="T58" fmla="*/ 217 w 1204"/>
                <a:gd name="T59" fmla="*/ 614 h 832"/>
                <a:gd name="T60" fmla="*/ 247 w 1204"/>
                <a:gd name="T61" fmla="*/ 558 h 832"/>
                <a:gd name="T62" fmla="*/ 198 w 1204"/>
                <a:gd name="T63" fmla="*/ 571 h 832"/>
                <a:gd name="T64" fmla="*/ 113 w 1204"/>
                <a:gd name="T65" fmla="*/ 580 h 832"/>
                <a:gd name="T66" fmla="*/ 63 w 1204"/>
                <a:gd name="T67" fmla="*/ 535 h 832"/>
                <a:gd name="T68" fmla="*/ 14 w 1204"/>
                <a:gd name="T69" fmla="*/ 494 h 832"/>
                <a:gd name="T70" fmla="*/ 134 w 1204"/>
                <a:gd name="T71" fmla="*/ 398 h 832"/>
                <a:gd name="T72" fmla="*/ 164 w 1204"/>
                <a:gd name="T73" fmla="*/ 344 h 832"/>
                <a:gd name="T74" fmla="*/ 189 w 1204"/>
                <a:gd name="T75" fmla="*/ 295 h 832"/>
                <a:gd name="T76" fmla="*/ 194 w 1204"/>
                <a:gd name="T77" fmla="*/ 257 h 832"/>
                <a:gd name="T78" fmla="*/ 247 w 1204"/>
                <a:gd name="T79" fmla="*/ 242 h 832"/>
                <a:gd name="T80" fmla="*/ 281 w 1204"/>
                <a:gd name="T81" fmla="*/ 214 h 832"/>
                <a:gd name="T82" fmla="*/ 318 w 1204"/>
                <a:gd name="T83" fmla="*/ 186 h 832"/>
                <a:gd name="T84" fmla="*/ 360 w 1204"/>
                <a:gd name="T85" fmla="*/ 167 h 832"/>
                <a:gd name="T86" fmla="*/ 395 w 1204"/>
                <a:gd name="T87" fmla="*/ 137 h 832"/>
                <a:gd name="T88" fmla="*/ 461 w 1204"/>
                <a:gd name="T89" fmla="*/ 148 h 832"/>
                <a:gd name="T90" fmla="*/ 510 w 1204"/>
                <a:gd name="T91" fmla="*/ 154 h 832"/>
                <a:gd name="T92" fmla="*/ 572 w 1204"/>
                <a:gd name="T93" fmla="*/ 126 h 832"/>
                <a:gd name="T94" fmla="*/ 631 w 1204"/>
                <a:gd name="T95" fmla="*/ 107 h 832"/>
                <a:gd name="T96" fmla="*/ 717 w 1204"/>
                <a:gd name="T97" fmla="*/ 77 h 832"/>
                <a:gd name="T98" fmla="*/ 753 w 1204"/>
                <a:gd name="T99" fmla="*/ 47 h 832"/>
                <a:gd name="T100" fmla="*/ 813 w 1204"/>
                <a:gd name="T101" fmla="*/ 47 h 832"/>
                <a:gd name="T102" fmla="*/ 892 w 1204"/>
                <a:gd name="T103" fmla="*/ 26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4" h="832">
                  <a:moveTo>
                    <a:pt x="911" y="0"/>
                  </a:moveTo>
                  <a:lnTo>
                    <a:pt x="918" y="17"/>
                  </a:lnTo>
                  <a:lnTo>
                    <a:pt x="920" y="32"/>
                  </a:lnTo>
                  <a:lnTo>
                    <a:pt x="930" y="47"/>
                  </a:lnTo>
                  <a:lnTo>
                    <a:pt x="943" y="56"/>
                  </a:lnTo>
                  <a:lnTo>
                    <a:pt x="963" y="45"/>
                  </a:lnTo>
                  <a:lnTo>
                    <a:pt x="975" y="62"/>
                  </a:lnTo>
                  <a:lnTo>
                    <a:pt x="965" y="70"/>
                  </a:lnTo>
                  <a:lnTo>
                    <a:pt x="969" y="90"/>
                  </a:lnTo>
                  <a:lnTo>
                    <a:pt x="971" y="101"/>
                  </a:lnTo>
                  <a:lnTo>
                    <a:pt x="982" y="107"/>
                  </a:lnTo>
                  <a:lnTo>
                    <a:pt x="982" y="130"/>
                  </a:lnTo>
                  <a:lnTo>
                    <a:pt x="995" y="137"/>
                  </a:lnTo>
                  <a:lnTo>
                    <a:pt x="999" y="147"/>
                  </a:lnTo>
                  <a:lnTo>
                    <a:pt x="1016" y="152"/>
                  </a:lnTo>
                  <a:lnTo>
                    <a:pt x="1020" y="167"/>
                  </a:lnTo>
                  <a:lnTo>
                    <a:pt x="1014" y="180"/>
                  </a:lnTo>
                  <a:lnTo>
                    <a:pt x="1001" y="186"/>
                  </a:lnTo>
                  <a:lnTo>
                    <a:pt x="997" y="201"/>
                  </a:lnTo>
                  <a:lnTo>
                    <a:pt x="980" y="212"/>
                  </a:lnTo>
                  <a:lnTo>
                    <a:pt x="961" y="216"/>
                  </a:lnTo>
                  <a:lnTo>
                    <a:pt x="858" y="336"/>
                  </a:lnTo>
                  <a:lnTo>
                    <a:pt x="873" y="346"/>
                  </a:lnTo>
                  <a:lnTo>
                    <a:pt x="888" y="340"/>
                  </a:lnTo>
                  <a:lnTo>
                    <a:pt x="901" y="351"/>
                  </a:lnTo>
                  <a:lnTo>
                    <a:pt x="922" y="340"/>
                  </a:lnTo>
                  <a:lnTo>
                    <a:pt x="928" y="351"/>
                  </a:lnTo>
                  <a:lnTo>
                    <a:pt x="941" y="349"/>
                  </a:lnTo>
                  <a:lnTo>
                    <a:pt x="948" y="362"/>
                  </a:lnTo>
                  <a:lnTo>
                    <a:pt x="950" y="385"/>
                  </a:lnTo>
                  <a:lnTo>
                    <a:pt x="961" y="394"/>
                  </a:lnTo>
                  <a:lnTo>
                    <a:pt x="975" y="383"/>
                  </a:lnTo>
                  <a:lnTo>
                    <a:pt x="978" y="396"/>
                  </a:lnTo>
                  <a:lnTo>
                    <a:pt x="992" y="406"/>
                  </a:lnTo>
                  <a:lnTo>
                    <a:pt x="1005" y="406"/>
                  </a:lnTo>
                  <a:lnTo>
                    <a:pt x="1012" y="423"/>
                  </a:lnTo>
                  <a:lnTo>
                    <a:pt x="1027" y="434"/>
                  </a:lnTo>
                  <a:lnTo>
                    <a:pt x="1046" y="443"/>
                  </a:lnTo>
                  <a:lnTo>
                    <a:pt x="1046" y="456"/>
                  </a:lnTo>
                  <a:lnTo>
                    <a:pt x="1063" y="462"/>
                  </a:lnTo>
                  <a:lnTo>
                    <a:pt x="1072" y="479"/>
                  </a:lnTo>
                  <a:lnTo>
                    <a:pt x="1069" y="494"/>
                  </a:lnTo>
                  <a:lnTo>
                    <a:pt x="1078" y="509"/>
                  </a:lnTo>
                  <a:lnTo>
                    <a:pt x="1080" y="522"/>
                  </a:lnTo>
                  <a:lnTo>
                    <a:pt x="1084" y="541"/>
                  </a:lnTo>
                  <a:lnTo>
                    <a:pt x="1104" y="528"/>
                  </a:lnTo>
                  <a:lnTo>
                    <a:pt x="1104" y="547"/>
                  </a:lnTo>
                  <a:lnTo>
                    <a:pt x="1112" y="558"/>
                  </a:lnTo>
                  <a:lnTo>
                    <a:pt x="1108" y="577"/>
                  </a:lnTo>
                  <a:lnTo>
                    <a:pt x="1101" y="592"/>
                  </a:lnTo>
                  <a:lnTo>
                    <a:pt x="1119" y="610"/>
                  </a:lnTo>
                  <a:lnTo>
                    <a:pt x="1125" y="624"/>
                  </a:lnTo>
                  <a:lnTo>
                    <a:pt x="1136" y="629"/>
                  </a:lnTo>
                  <a:lnTo>
                    <a:pt x="1136" y="644"/>
                  </a:lnTo>
                  <a:lnTo>
                    <a:pt x="1138" y="659"/>
                  </a:lnTo>
                  <a:lnTo>
                    <a:pt x="1155" y="669"/>
                  </a:lnTo>
                  <a:lnTo>
                    <a:pt x="1157" y="682"/>
                  </a:lnTo>
                  <a:lnTo>
                    <a:pt x="1165" y="689"/>
                  </a:lnTo>
                  <a:lnTo>
                    <a:pt x="1161" y="704"/>
                  </a:lnTo>
                  <a:lnTo>
                    <a:pt x="1168" y="721"/>
                  </a:lnTo>
                  <a:lnTo>
                    <a:pt x="1182" y="736"/>
                  </a:lnTo>
                  <a:lnTo>
                    <a:pt x="1178" y="764"/>
                  </a:lnTo>
                  <a:lnTo>
                    <a:pt x="1193" y="770"/>
                  </a:lnTo>
                  <a:lnTo>
                    <a:pt x="1204" y="783"/>
                  </a:lnTo>
                  <a:lnTo>
                    <a:pt x="1193" y="800"/>
                  </a:lnTo>
                  <a:lnTo>
                    <a:pt x="1204" y="828"/>
                  </a:lnTo>
                  <a:lnTo>
                    <a:pt x="1182" y="826"/>
                  </a:lnTo>
                  <a:lnTo>
                    <a:pt x="1159" y="832"/>
                  </a:lnTo>
                  <a:lnTo>
                    <a:pt x="1133" y="832"/>
                  </a:lnTo>
                  <a:lnTo>
                    <a:pt x="1131" y="813"/>
                  </a:lnTo>
                  <a:lnTo>
                    <a:pt x="1127" y="794"/>
                  </a:lnTo>
                  <a:lnTo>
                    <a:pt x="1133" y="768"/>
                  </a:lnTo>
                  <a:lnTo>
                    <a:pt x="1123" y="736"/>
                  </a:lnTo>
                  <a:lnTo>
                    <a:pt x="1104" y="712"/>
                  </a:lnTo>
                  <a:lnTo>
                    <a:pt x="1101" y="687"/>
                  </a:lnTo>
                  <a:lnTo>
                    <a:pt x="1091" y="654"/>
                  </a:lnTo>
                  <a:lnTo>
                    <a:pt x="1067" y="639"/>
                  </a:lnTo>
                  <a:lnTo>
                    <a:pt x="1052" y="616"/>
                  </a:lnTo>
                  <a:lnTo>
                    <a:pt x="1040" y="582"/>
                  </a:lnTo>
                  <a:lnTo>
                    <a:pt x="1029" y="558"/>
                  </a:lnTo>
                  <a:lnTo>
                    <a:pt x="1007" y="545"/>
                  </a:lnTo>
                  <a:lnTo>
                    <a:pt x="980" y="552"/>
                  </a:lnTo>
                  <a:lnTo>
                    <a:pt x="960" y="573"/>
                  </a:lnTo>
                  <a:lnTo>
                    <a:pt x="935" y="592"/>
                  </a:lnTo>
                  <a:lnTo>
                    <a:pt x="905" y="635"/>
                  </a:lnTo>
                  <a:lnTo>
                    <a:pt x="884" y="639"/>
                  </a:lnTo>
                  <a:lnTo>
                    <a:pt x="866" y="654"/>
                  </a:lnTo>
                  <a:lnTo>
                    <a:pt x="871" y="676"/>
                  </a:lnTo>
                  <a:lnTo>
                    <a:pt x="881" y="685"/>
                  </a:lnTo>
                  <a:lnTo>
                    <a:pt x="860" y="682"/>
                  </a:lnTo>
                  <a:lnTo>
                    <a:pt x="843" y="672"/>
                  </a:lnTo>
                  <a:lnTo>
                    <a:pt x="834" y="654"/>
                  </a:lnTo>
                  <a:lnTo>
                    <a:pt x="828" y="633"/>
                  </a:lnTo>
                  <a:lnTo>
                    <a:pt x="813" y="624"/>
                  </a:lnTo>
                  <a:lnTo>
                    <a:pt x="796" y="627"/>
                  </a:lnTo>
                  <a:lnTo>
                    <a:pt x="783" y="646"/>
                  </a:lnTo>
                  <a:lnTo>
                    <a:pt x="777" y="663"/>
                  </a:lnTo>
                  <a:lnTo>
                    <a:pt x="787" y="669"/>
                  </a:lnTo>
                  <a:lnTo>
                    <a:pt x="790" y="682"/>
                  </a:lnTo>
                  <a:lnTo>
                    <a:pt x="807" y="695"/>
                  </a:lnTo>
                  <a:lnTo>
                    <a:pt x="429" y="710"/>
                  </a:lnTo>
                  <a:lnTo>
                    <a:pt x="409" y="708"/>
                  </a:lnTo>
                  <a:lnTo>
                    <a:pt x="397" y="701"/>
                  </a:lnTo>
                  <a:lnTo>
                    <a:pt x="380" y="699"/>
                  </a:lnTo>
                  <a:lnTo>
                    <a:pt x="365" y="708"/>
                  </a:lnTo>
                  <a:lnTo>
                    <a:pt x="347" y="710"/>
                  </a:lnTo>
                  <a:lnTo>
                    <a:pt x="326" y="710"/>
                  </a:lnTo>
                  <a:lnTo>
                    <a:pt x="318" y="721"/>
                  </a:lnTo>
                  <a:lnTo>
                    <a:pt x="303" y="721"/>
                  </a:lnTo>
                  <a:lnTo>
                    <a:pt x="292" y="712"/>
                  </a:lnTo>
                  <a:lnTo>
                    <a:pt x="281" y="706"/>
                  </a:lnTo>
                  <a:lnTo>
                    <a:pt x="258" y="710"/>
                  </a:lnTo>
                  <a:lnTo>
                    <a:pt x="241" y="706"/>
                  </a:lnTo>
                  <a:lnTo>
                    <a:pt x="228" y="689"/>
                  </a:lnTo>
                  <a:lnTo>
                    <a:pt x="217" y="676"/>
                  </a:lnTo>
                  <a:lnTo>
                    <a:pt x="202" y="669"/>
                  </a:lnTo>
                  <a:lnTo>
                    <a:pt x="204" y="654"/>
                  </a:lnTo>
                  <a:lnTo>
                    <a:pt x="217" y="646"/>
                  </a:lnTo>
                  <a:lnTo>
                    <a:pt x="217" y="631"/>
                  </a:lnTo>
                  <a:lnTo>
                    <a:pt x="217" y="614"/>
                  </a:lnTo>
                  <a:lnTo>
                    <a:pt x="224" y="599"/>
                  </a:lnTo>
                  <a:lnTo>
                    <a:pt x="241" y="588"/>
                  </a:lnTo>
                  <a:lnTo>
                    <a:pt x="252" y="573"/>
                  </a:lnTo>
                  <a:lnTo>
                    <a:pt x="247" y="558"/>
                  </a:lnTo>
                  <a:lnTo>
                    <a:pt x="236" y="554"/>
                  </a:lnTo>
                  <a:lnTo>
                    <a:pt x="222" y="565"/>
                  </a:lnTo>
                  <a:lnTo>
                    <a:pt x="209" y="560"/>
                  </a:lnTo>
                  <a:lnTo>
                    <a:pt x="198" y="571"/>
                  </a:lnTo>
                  <a:lnTo>
                    <a:pt x="177" y="567"/>
                  </a:lnTo>
                  <a:lnTo>
                    <a:pt x="168" y="578"/>
                  </a:lnTo>
                  <a:lnTo>
                    <a:pt x="128" y="563"/>
                  </a:lnTo>
                  <a:lnTo>
                    <a:pt x="113" y="580"/>
                  </a:lnTo>
                  <a:lnTo>
                    <a:pt x="102" y="567"/>
                  </a:lnTo>
                  <a:lnTo>
                    <a:pt x="85" y="560"/>
                  </a:lnTo>
                  <a:lnTo>
                    <a:pt x="70" y="560"/>
                  </a:lnTo>
                  <a:lnTo>
                    <a:pt x="63" y="535"/>
                  </a:lnTo>
                  <a:lnTo>
                    <a:pt x="55" y="520"/>
                  </a:lnTo>
                  <a:lnTo>
                    <a:pt x="46" y="507"/>
                  </a:lnTo>
                  <a:lnTo>
                    <a:pt x="31" y="496"/>
                  </a:lnTo>
                  <a:lnTo>
                    <a:pt x="14" y="494"/>
                  </a:lnTo>
                  <a:lnTo>
                    <a:pt x="0" y="485"/>
                  </a:lnTo>
                  <a:lnTo>
                    <a:pt x="96" y="413"/>
                  </a:lnTo>
                  <a:lnTo>
                    <a:pt x="113" y="402"/>
                  </a:lnTo>
                  <a:lnTo>
                    <a:pt x="134" y="398"/>
                  </a:lnTo>
                  <a:lnTo>
                    <a:pt x="145" y="379"/>
                  </a:lnTo>
                  <a:lnTo>
                    <a:pt x="162" y="374"/>
                  </a:lnTo>
                  <a:lnTo>
                    <a:pt x="166" y="355"/>
                  </a:lnTo>
                  <a:lnTo>
                    <a:pt x="164" y="344"/>
                  </a:lnTo>
                  <a:lnTo>
                    <a:pt x="174" y="336"/>
                  </a:lnTo>
                  <a:lnTo>
                    <a:pt x="162" y="321"/>
                  </a:lnTo>
                  <a:lnTo>
                    <a:pt x="174" y="304"/>
                  </a:lnTo>
                  <a:lnTo>
                    <a:pt x="189" y="295"/>
                  </a:lnTo>
                  <a:lnTo>
                    <a:pt x="205" y="295"/>
                  </a:lnTo>
                  <a:lnTo>
                    <a:pt x="202" y="282"/>
                  </a:lnTo>
                  <a:lnTo>
                    <a:pt x="207" y="270"/>
                  </a:lnTo>
                  <a:lnTo>
                    <a:pt x="194" y="257"/>
                  </a:lnTo>
                  <a:lnTo>
                    <a:pt x="209" y="242"/>
                  </a:lnTo>
                  <a:lnTo>
                    <a:pt x="224" y="240"/>
                  </a:lnTo>
                  <a:lnTo>
                    <a:pt x="237" y="227"/>
                  </a:lnTo>
                  <a:lnTo>
                    <a:pt x="247" y="242"/>
                  </a:lnTo>
                  <a:lnTo>
                    <a:pt x="262" y="235"/>
                  </a:lnTo>
                  <a:lnTo>
                    <a:pt x="256" y="218"/>
                  </a:lnTo>
                  <a:lnTo>
                    <a:pt x="273" y="224"/>
                  </a:lnTo>
                  <a:lnTo>
                    <a:pt x="281" y="214"/>
                  </a:lnTo>
                  <a:lnTo>
                    <a:pt x="283" y="201"/>
                  </a:lnTo>
                  <a:lnTo>
                    <a:pt x="296" y="201"/>
                  </a:lnTo>
                  <a:lnTo>
                    <a:pt x="303" y="186"/>
                  </a:lnTo>
                  <a:lnTo>
                    <a:pt x="318" y="186"/>
                  </a:lnTo>
                  <a:lnTo>
                    <a:pt x="318" y="177"/>
                  </a:lnTo>
                  <a:lnTo>
                    <a:pt x="343" y="182"/>
                  </a:lnTo>
                  <a:lnTo>
                    <a:pt x="358" y="178"/>
                  </a:lnTo>
                  <a:lnTo>
                    <a:pt x="360" y="167"/>
                  </a:lnTo>
                  <a:lnTo>
                    <a:pt x="362" y="148"/>
                  </a:lnTo>
                  <a:lnTo>
                    <a:pt x="371" y="141"/>
                  </a:lnTo>
                  <a:lnTo>
                    <a:pt x="384" y="152"/>
                  </a:lnTo>
                  <a:lnTo>
                    <a:pt x="395" y="137"/>
                  </a:lnTo>
                  <a:lnTo>
                    <a:pt x="412" y="147"/>
                  </a:lnTo>
                  <a:lnTo>
                    <a:pt x="431" y="147"/>
                  </a:lnTo>
                  <a:lnTo>
                    <a:pt x="452" y="135"/>
                  </a:lnTo>
                  <a:lnTo>
                    <a:pt x="461" y="148"/>
                  </a:lnTo>
                  <a:lnTo>
                    <a:pt x="474" y="143"/>
                  </a:lnTo>
                  <a:lnTo>
                    <a:pt x="482" y="154"/>
                  </a:lnTo>
                  <a:lnTo>
                    <a:pt x="495" y="145"/>
                  </a:lnTo>
                  <a:lnTo>
                    <a:pt x="510" y="154"/>
                  </a:lnTo>
                  <a:lnTo>
                    <a:pt x="521" y="141"/>
                  </a:lnTo>
                  <a:lnTo>
                    <a:pt x="540" y="139"/>
                  </a:lnTo>
                  <a:lnTo>
                    <a:pt x="561" y="139"/>
                  </a:lnTo>
                  <a:lnTo>
                    <a:pt x="572" y="126"/>
                  </a:lnTo>
                  <a:lnTo>
                    <a:pt x="587" y="128"/>
                  </a:lnTo>
                  <a:lnTo>
                    <a:pt x="593" y="113"/>
                  </a:lnTo>
                  <a:lnTo>
                    <a:pt x="615" y="115"/>
                  </a:lnTo>
                  <a:lnTo>
                    <a:pt x="631" y="107"/>
                  </a:lnTo>
                  <a:lnTo>
                    <a:pt x="687" y="107"/>
                  </a:lnTo>
                  <a:lnTo>
                    <a:pt x="683" y="92"/>
                  </a:lnTo>
                  <a:lnTo>
                    <a:pt x="706" y="86"/>
                  </a:lnTo>
                  <a:lnTo>
                    <a:pt x="717" y="77"/>
                  </a:lnTo>
                  <a:lnTo>
                    <a:pt x="717" y="64"/>
                  </a:lnTo>
                  <a:lnTo>
                    <a:pt x="738" y="62"/>
                  </a:lnTo>
                  <a:lnTo>
                    <a:pt x="740" y="53"/>
                  </a:lnTo>
                  <a:lnTo>
                    <a:pt x="753" y="47"/>
                  </a:lnTo>
                  <a:lnTo>
                    <a:pt x="770" y="47"/>
                  </a:lnTo>
                  <a:lnTo>
                    <a:pt x="783" y="39"/>
                  </a:lnTo>
                  <a:lnTo>
                    <a:pt x="798" y="43"/>
                  </a:lnTo>
                  <a:lnTo>
                    <a:pt x="813" y="47"/>
                  </a:lnTo>
                  <a:lnTo>
                    <a:pt x="832" y="43"/>
                  </a:lnTo>
                  <a:lnTo>
                    <a:pt x="852" y="47"/>
                  </a:lnTo>
                  <a:lnTo>
                    <a:pt x="864" y="47"/>
                  </a:lnTo>
                  <a:lnTo>
                    <a:pt x="892" y="26"/>
                  </a:lnTo>
                  <a:lnTo>
                    <a:pt x="911" y="0"/>
                  </a:lnTo>
                  <a:close/>
                </a:path>
              </a:pathLst>
            </a:cu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76" name="Freeform 46">
              <a:extLst>
                <a:ext uri="{FF2B5EF4-FFF2-40B4-BE49-F238E27FC236}">
                  <a16:creationId xmlns:a16="http://schemas.microsoft.com/office/drawing/2014/main" id="{D526478B-9141-48A2-A259-A0163C726203}"/>
                </a:ext>
              </a:extLst>
            </p:cNvPr>
            <p:cNvSpPr>
              <a:spLocks/>
            </p:cNvSpPr>
            <p:nvPr/>
          </p:nvSpPr>
          <p:spPr bwMode="auto">
            <a:xfrm>
              <a:off x="4099501" y="3155072"/>
              <a:ext cx="1657349" cy="1674813"/>
            </a:xfrm>
            <a:custGeom>
              <a:avLst/>
              <a:gdLst>
                <a:gd name="T0" fmla="*/ 985 w 1044"/>
                <a:gd name="T1" fmla="*/ 605 h 1055"/>
                <a:gd name="T2" fmla="*/ 984 w 1044"/>
                <a:gd name="T3" fmla="*/ 556 h 1055"/>
                <a:gd name="T4" fmla="*/ 969 w 1044"/>
                <a:gd name="T5" fmla="*/ 494 h 1055"/>
                <a:gd name="T6" fmla="*/ 953 w 1044"/>
                <a:gd name="T7" fmla="*/ 441 h 1055"/>
                <a:gd name="T8" fmla="*/ 953 w 1044"/>
                <a:gd name="T9" fmla="*/ 383 h 1055"/>
                <a:gd name="T10" fmla="*/ 967 w 1044"/>
                <a:gd name="T11" fmla="*/ 340 h 1055"/>
                <a:gd name="T12" fmla="*/ 957 w 1044"/>
                <a:gd name="T13" fmla="*/ 300 h 1055"/>
                <a:gd name="T14" fmla="*/ 944 w 1044"/>
                <a:gd name="T15" fmla="*/ 270 h 1055"/>
                <a:gd name="T16" fmla="*/ 985 w 1044"/>
                <a:gd name="T17" fmla="*/ 229 h 1055"/>
                <a:gd name="T18" fmla="*/ 1000 w 1044"/>
                <a:gd name="T19" fmla="*/ 188 h 1055"/>
                <a:gd name="T20" fmla="*/ 995 w 1044"/>
                <a:gd name="T21" fmla="*/ 141 h 1055"/>
                <a:gd name="T22" fmla="*/ 1029 w 1044"/>
                <a:gd name="T23" fmla="*/ 82 h 1055"/>
                <a:gd name="T24" fmla="*/ 1027 w 1044"/>
                <a:gd name="T25" fmla="*/ 47 h 1055"/>
                <a:gd name="T26" fmla="*/ 1014 w 1044"/>
                <a:gd name="T27" fmla="*/ 9 h 1055"/>
                <a:gd name="T28" fmla="*/ 963 w 1044"/>
                <a:gd name="T29" fmla="*/ 4 h 1055"/>
                <a:gd name="T30" fmla="*/ 906 w 1044"/>
                <a:gd name="T31" fmla="*/ 17 h 1055"/>
                <a:gd name="T32" fmla="*/ 852 w 1044"/>
                <a:gd name="T33" fmla="*/ 17 h 1055"/>
                <a:gd name="T34" fmla="*/ 803 w 1044"/>
                <a:gd name="T35" fmla="*/ 24 h 1055"/>
                <a:gd name="T36" fmla="*/ 737 w 1044"/>
                <a:gd name="T37" fmla="*/ 35 h 1055"/>
                <a:gd name="T38" fmla="*/ 651 w 1044"/>
                <a:gd name="T39" fmla="*/ 34 h 1055"/>
                <a:gd name="T40" fmla="*/ 572 w 1044"/>
                <a:gd name="T41" fmla="*/ 30 h 1055"/>
                <a:gd name="T42" fmla="*/ 532 w 1044"/>
                <a:gd name="T43" fmla="*/ 58 h 1055"/>
                <a:gd name="T44" fmla="*/ 489 w 1044"/>
                <a:gd name="T45" fmla="*/ 47 h 1055"/>
                <a:gd name="T46" fmla="*/ 453 w 1044"/>
                <a:gd name="T47" fmla="*/ 77 h 1055"/>
                <a:gd name="T48" fmla="*/ 399 w 1044"/>
                <a:gd name="T49" fmla="*/ 88 h 1055"/>
                <a:gd name="T50" fmla="*/ 354 w 1044"/>
                <a:gd name="T51" fmla="*/ 92 h 1055"/>
                <a:gd name="T52" fmla="*/ 320 w 1044"/>
                <a:gd name="T53" fmla="*/ 126 h 1055"/>
                <a:gd name="T54" fmla="*/ 303 w 1044"/>
                <a:gd name="T55" fmla="*/ 167 h 1055"/>
                <a:gd name="T56" fmla="*/ 273 w 1044"/>
                <a:gd name="T57" fmla="*/ 203 h 1055"/>
                <a:gd name="T58" fmla="*/ 228 w 1044"/>
                <a:gd name="T59" fmla="*/ 225 h 1055"/>
                <a:gd name="T60" fmla="*/ 152 w 1044"/>
                <a:gd name="T61" fmla="*/ 261 h 1055"/>
                <a:gd name="T62" fmla="*/ 109 w 1044"/>
                <a:gd name="T63" fmla="*/ 312 h 1055"/>
                <a:gd name="T64" fmla="*/ 56 w 1044"/>
                <a:gd name="T65" fmla="*/ 351 h 1055"/>
                <a:gd name="T66" fmla="*/ 15 w 1044"/>
                <a:gd name="T67" fmla="*/ 413 h 1055"/>
                <a:gd name="T68" fmla="*/ 30 w 1044"/>
                <a:gd name="T69" fmla="*/ 1036 h 1055"/>
                <a:gd name="T70" fmla="*/ 81 w 1044"/>
                <a:gd name="T71" fmla="*/ 1035 h 1055"/>
                <a:gd name="T72" fmla="*/ 103 w 1044"/>
                <a:gd name="T73" fmla="*/ 1055 h 1055"/>
                <a:gd name="T74" fmla="*/ 145 w 1044"/>
                <a:gd name="T75" fmla="*/ 1042 h 1055"/>
                <a:gd name="T76" fmla="*/ 175 w 1044"/>
                <a:gd name="T77" fmla="*/ 1023 h 1055"/>
                <a:gd name="T78" fmla="*/ 220 w 1044"/>
                <a:gd name="T79" fmla="*/ 1025 h 1055"/>
                <a:gd name="T80" fmla="*/ 252 w 1044"/>
                <a:gd name="T81" fmla="*/ 982 h 1055"/>
                <a:gd name="T82" fmla="*/ 248 w 1044"/>
                <a:gd name="T83" fmla="*/ 948 h 1055"/>
                <a:gd name="T84" fmla="*/ 291 w 1044"/>
                <a:gd name="T85" fmla="*/ 922 h 1055"/>
                <a:gd name="T86" fmla="*/ 280 w 1044"/>
                <a:gd name="T87" fmla="*/ 884 h 1055"/>
                <a:gd name="T88" fmla="*/ 323 w 1044"/>
                <a:gd name="T89" fmla="*/ 854 h 1055"/>
                <a:gd name="T90" fmla="*/ 342 w 1044"/>
                <a:gd name="T91" fmla="*/ 845 h 1055"/>
                <a:gd name="T92" fmla="*/ 369 w 1044"/>
                <a:gd name="T93" fmla="*/ 828 h 1055"/>
                <a:gd name="T94" fmla="*/ 404 w 1044"/>
                <a:gd name="T95" fmla="*/ 813 h 1055"/>
                <a:gd name="T96" fmla="*/ 444 w 1044"/>
                <a:gd name="T97" fmla="*/ 805 h 1055"/>
                <a:gd name="T98" fmla="*/ 457 w 1044"/>
                <a:gd name="T99" fmla="*/ 768 h 1055"/>
                <a:gd name="T100" fmla="*/ 498 w 1044"/>
                <a:gd name="T101" fmla="*/ 774 h 1055"/>
                <a:gd name="T102" fmla="*/ 547 w 1044"/>
                <a:gd name="T103" fmla="*/ 775 h 1055"/>
                <a:gd name="T104" fmla="*/ 581 w 1044"/>
                <a:gd name="T105" fmla="*/ 772 h 1055"/>
                <a:gd name="T106" fmla="*/ 626 w 1044"/>
                <a:gd name="T107" fmla="*/ 766 h 1055"/>
                <a:gd name="T108" fmla="*/ 673 w 1044"/>
                <a:gd name="T109" fmla="*/ 755 h 1055"/>
                <a:gd name="T110" fmla="*/ 717 w 1044"/>
                <a:gd name="T111" fmla="*/ 734 h 1055"/>
                <a:gd name="T112" fmla="*/ 792 w 1044"/>
                <a:gd name="T113" fmla="*/ 713 h 1055"/>
                <a:gd name="T114" fmla="*/ 824 w 1044"/>
                <a:gd name="T115" fmla="*/ 689 h 1055"/>
                <a:gd name="T116" fmla="*/ 856 w 1044"/>
                <a:gd name="T117" fmla="*/ 674 h 1055"/>
                <a:gd name="T118" fmla="*/ 899 w 1044"/>
                <a:gd name="T119" fmla="*/ 674 h 1055"/>
                <a:gd name="T120" fmla="*/ 950 w 1044"/>
                <a:gd name="T121" fmla="*/ 674 h 1055"/>
                <a:gd name="T122" fmla="*/ 993 w 1044"/>
                <a:gd name="T123" fmla="*/ 623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4" h="1055">
                  <a:moveTo>
                    <a:pt x="993" y="623"/>
                  </a:moveTo>
                  <a:lnTo>
                    <a:pt x="997" y="610"/>
                  </a:lnTo>
                  <a:lnTo>
                    <a:pt x="985" y="605"/>
                  </a:lnTo>
                  <a:lnTo>
                    <a:pt x="1000" y="582"/>
                  </a:lnTo>
                  <a:lnTo>
                    <a:pt x="995" y="569"/>
                  </a:lnTo>
                  <a:lnTo>
                    <a:pt x="984" y="556"/>
                  </a:lnTo>
                  <a:lnTo>
                    <a:pt x="989" y="533"/>
                  </a:lnTo>
                  <a:lnTo>
                    <a:pt x="984" y="514"/>
                  </a:lnTo>
                  <a:lnTo>
                    <a:pt x="969" y="494"/>
                  </a:lnTo>
                  <a:lnTo>
                    <a:pt x="957" y="479"/>
                  </a:lnTo>
                  <a:lnTo>
                    <a:pt x="950" y="458"/>
                  </a:lnTo>
                  <a:lnTo>
                    <a:pt x="953" y="441"/>
                  </a:lnTo>
                  <a:lnTo>
                    <a:pt x="961" y="424"/>
                  </a:lnTo>
                  <a:lnTo>
                    <a:pt x="957" y="400"/>
                  </a:lnTo>
                  <a:lnTo>
                    <a:pt x="953" y="383"/>
                  </a:lnTo>
                  <a:lnTo>
                    <a:pt x="963" y="370"/>
                  </a:lnTo>
                  <a:lnTo>
                    <a:pt x="957" y="351"/>
                  </a:lnTo>
                  <a:lnTo>
                    <a:pt x="967" y="340"/>
                  </a:lnTo>
                  <a:lnTo>
                    <a:pt x="961" y="328"/>
                  </a:lnTo>
                  <a:lnTo>
                    <a:pt x="967" y="313"/>
                  </a:lnTo>
                  <a:lnTo>
                    <a:pt x="957" y="300"/>
                  </a:lnTo>
                  <a:lnTo>
                    <a:pt x="961" y="289"/>
                  </a:lnTo>
                  <a:lnTo>
                    <a:pt x="946" y="281"/>
                  </a:lnTo>
                  <a:lnTo>
                    <a:pt x="944" y="270"/>
                  </a:lnTo>
                  <a:lnTo>
                    <a:pt x="961" y="259"/>
                  </a:lnTo>
                  <a:lnTo>
                    <a:pt x="970" y="242"/>
                  </a:lnTo>
                  <a:lnTo>
                    <a:pt x="985" y="229"/>
                  </a:lnTo>
                  <a:lnTo>
                    <a:pt x="997" y="216"/>
                  </a:lnTo>
                  <a:lnTo>
                    <a:pt x="1004" y="203"/>
                  </a:lnTo>
                  <a:lnTo>
                    <a:pt x="1000" y="188"/>
                  </a:lnTo>
                  <a:lnTo>
                    <a:pt x="993" y="173"/>
                  </a:lnTo>
                  <a:lnTo>
                    <a:pt x="1000" y="158"/>
                  </a:lnTo>
                  <a:lnTo>
                    <a:pt x="995" y="141"/>
                  </a:lnTo>
                  <a:lnTo>
                    <a:pt x="1006" y="114"/>
                  </a:lnTo>
                  <a:lnTo>
                    <a:pt x="1017" y="101"/>
                  </a:lnTo>
                  <a:lnTo>
                    <a:pt x="1029" y="82"/>
                  </a:lnTo>
                  <a:lnTo>
                    <a:pt x="1044" y="69"/>
                  </a:lnTo>
                  <a:lnTo>
                    <a:pt x="1042" y="52"/>
                  </a:lnTo>
                  <a:lnTo>
                    <a:pt x="1027" y="47"/>
                  </a:lnTo>
                  <a:lnTo>
                    <a:pt x="1019" y="30"/>
                  </a:lnTo>
                  <a:lnTo>
                    <a:pt x="1027" y="22"/>
                  </a:lnTo>
                  <a:lnTo>
                    <a:pt x="1014" y="9"/>
                  </a:lnTo>
                  <a:lnTo>
                    <a:pt x="997" y="0"/>
                  </a:lnTo>
                  <a:lnTo>
                    <a:pt x="978" y="0"/>
                  </a:lnTo>
                  <a:lnTo>
                    <a:pt x="963" y="4"/>
                  </a:lnTo>
                  <a:lnTo>
                    <a:pt x="942" y="11"/>
                  </a:lnTo>
                  <a:lnTo>
                    <a:pt x="925" y="20"/>
                  </a:lnTo>
                  <a:lnTo>
                    <a:pt x="906" y="17"/>
                  </a:lnTo>
                  <a:lnTo>
                    <a:pt x="888" y="7"/>
                  </a:lnTo>
                  <a:lnTo>
                    <a:pt x="871" y="7"/>
                  </a:lnTo>
                  <a:lnTo>
                    <a:pt x="852" y="17"/>
                  </a:lnTo>
                  <a:lnTo>
                    <a:pt x="844" y="28"/>
                  </a:lnTo>
                  <a:lnTo>
                    <a:pt x="822" y="32"/>
                  </a:lnTo>
                  <a:lnTo>
                    <a:pt x="803" y="24"/>
                  </a:lnTo>
                  <a:lnTo>
                    <a:pt x="784" y="32"/>
                  </a:lnTo>
                  <a:lnTo>
                    <a:pt x="771" y="41"/>
                  </a:lnTo>
                  <a:lnTo>
                    <a:pt x="737" y="35"/>
                  </a:lnTo>
                  <a:lnTo>
                    <a:pt x="692" y="47"/>
                  </a:lnTo>
                  <a:lnTo>
                    <a:pt x="677" y="41"/>
                  </a:lnTo>
                  <a:lnTo>
                    <a:pt x="651" y="34"/>
                  </a:lnTo>
                  <a:lnTo>
                    <a:pt x="624" y="34"/>
                  </a:lnTo>
                  <a:lnTo>
                    <a:pt x="596" y="34"/>
                  </a:lnTo>
                  <a:lnTo>
                    <a:pt x="572" y="30"/>
                  </a:lnTo>
                  <a:lnTo>
                    <a:pt x="553" y="28"/>
                  </a:lnTo>
                  <a:lnTo>
                    <a:pt x="545" y="43"/>
                  </a:lnTo>
                  <a:lnTo>
                    <a:pt x="532" y="58"/>
                  </a:lnTo>
                  <a:lnTo>
                    <a:pt x="513" y="67"/>
                  </a:lnTo>
                  <a:lnTo>
                    <a:pt x="498" y="60"/>
                  </a:lnTo>
                  <a:lnTo>
                    <a:pt x="489" y="47"/>
                  </a:lnTo>
                  <a:lnTo>
                    <a:pt x="480" y="56"/>
                  </a:lnTo>
                  <a:lnTo>
                    <a:pt x="463" y="56"/>
                  </a:lnTo>
                  <a:lnTo>
                    <a:pt x="453" y="77"/>
                  </a:lnTo>
                  <a:lnTo>
                    <a:pt x="438" y="77"/>
                  </a:lnTo>
                  <a:lnTo>
                    <a:pt x="427" y="88"/>
                  </a:lnTo>
                  <a:lnTo>
                    <a:pt x="399" y="88"/>
                  </a:lnTo>
                  <a:lnTo>
                    <a:pt x="376" y="88"/>
                  </a:lnTo>
                  <a:lnTo>
                    <a:pt x="357" y="77"/>
                  </a:lnTo>
                  <a:lnTo>
                    <a:pt x="354" y="92"/>
                  </a:lnTo>
                  <a:lnTo>
                    <a:pt x="342" y="99"/>
                  </a:lnTo>
                  <a:lnTo>
                    <a:pt x="335" y="118"/>
                  </a:lnTo>
                  <a:lnTo>
                    <a:pt x="320" y="126"/>
                  </a:lnTo>
                  <a:lnTo>
                    <a:pt x="314" y="141"/>
                  </a:lnTo>
                  <a:lnTo>
                    <a:pt x="305" y="152"/>
                  </a:lnTo>
                  <a:lnTo>
                    <a:pt x="303" y="167"/>
                  </a:lnTo>
                  <a:lnTo>
                    <a:pt x="290" y="176"/>
                  </a:lnTo>
                  <a:lnTo>
                    <a:pt x="286" y="191"/>
                  </a:lnTo>
                  <a:lnTo>
                    <a:pt x="273" y="203"/>
                  </a:lnTo>
                  <a:lnTo>
                    <a:pt x="265" y="216"/>
                  </a:lnTo>
                  <a:lnTo>
                    <a:pt x="246" y="218"/>
                  </a:lnTo>
                  <a:lnTo>
                    <a:pt x="228" y="225"/>
                  </a:lnTo>
                  <a:lnTo>
                    <a:pt x="203" y="225"/>
                  </a:lnTo>
                  <a:lnTo>
                    <a:pt x="177" y="242"/>
                  </a:lnTo>
                  <a:lnTo>
                    <a:pt x="152" y="261"/>
                  </a:lnTo>
                  <a:lnTo>
                    <a:pt x="135" y="270"/>
                  </a:lnTo>
                  <a:lnTo>
                    <a:pt x="115" y="285"/>
                  </a:lnTo>
                  <a:lnTo>
                    <a:pt x="109" y="312"/>
                  </a:lnTo>
                  <a:lnTo>
                    <a:pt x="96" y="323"/>
                  </a:lnTo>
                  <a:lnTo>
                    <a:pt x="73" y="338"/>
                  </a:lnTo>
                  <a:lnTo>
                    <a:pt x="56" y="351"/>
                  </a:lnTo>
                  <a:lnTo>
                    <a:pt x="38" y="362"/>
                  </a:lnTo>
                  <a:lnTo>
                    <a:pt x="26" y="392"/>
                  </a:lnTo>
                  <a:lnTo>
                    <a:pt x="15" y="413"/>
                  </a:lnTo>
                  <a:lnTo>
                    <a:pt x="0" y="428"/>
                  </a:lnTo>
                  <a:lnTo>
                    <a:pt x="17" y="1025"/>
                  </a:lnTo>
                  <a:lnTo>
                    <a:pt x="30" y="1036"/>
                  </a:lnTo>
                  <a:lnTo>
                    <a:pt x="47" y="1031"/>
                  </a:lnTo>
                  <a:lnTo>
                    <a:pt x="58" y="1038"/>
                  </a:lnTo>
                  <a:lnTo>
                    <a:pt x="81" y="1035"/>
                  </a:lnTo>
                  <a:lnTo>
                    <a:pt x="83" y="1048"/>
                  </a:lnTo>
                  <a:lnTo>
                    <a:pt x="102" y="1044"/>
                  </a:lnTo>
                  <a:lnTo>
                    <a:pt x="103" y="1055"/>
                  </a:lnTo>
                  <a:lnTo>
                    <a:pt x="122" y="1048"/>
                  </a:lnTo>
                  <a:lnTo>
                    <a:pt x="130" y="1055"/>
                  </a:lnTo>
                  <a:lnTo>
                    <a:pt x="145" y="1042"/>
                  </a:lnTo>
                  <a:lnTo>
                    <a:pt x="143" y="1029"/>
                  </a:lnTo>
                  <a:lnTo>
                    <a:pt x="154" y="1016"/>
                  </a:lnTo>
                  <a:lnTo>
                    <a:pt x="175" y="1023"/>
                  </a:lnTo>
                  <a:lnTo>
                    <a:pt x="182" y="1040"/>
                  </a:lnTo>
                  <a:lnTo>
                    <a:pt x="199" y="1029"/>
                  </a:lnTo>
                  <a:lnTo>
                    <a:pt x="220" y="1025"/>
                  </a:lnTo>
                  <a:lnTo>
                    <a:pt x="231" y="1006"/>
                  </a:lnTo>
                  <a:lnTo>
                    <a:pt x="248" y="1001"/>
                  </a:lnTo>
                  <a:lnTo>
                    <a:pt x="252" y="982"/>
                  </a:lnTo>
                  <a:lnTo>
                    <a:pt x="250" y="971"/>
                  </a:lnTo>
                  <a:lnTo>
                    <a:pt x="260" y="963"/>
                  </a:lnTo>
                  <a:lnTo>
                    <a:pt x="248" y="948"/>
                  </a:lnTo>
                  <a:lnTo>
                    <a:pt x="260" y="931"/>
                  </a:lnTo>
                  <a:lnTo>
                    <a:pt x="275" y="922"/>
                  </a:lnTo>
                  <a:lnTo>
                    <a:pt x="291" y="922"/>
                  </a:lnTo>
                  <a:lnTo>
                    <a:pt x="288" y="909"/>
                  </a:lnTo>
                  <a:lnTo>
                    <a:pt x="293" y="897"/>
                  </a:lnTo>
                  <a:lnTo>
                    <a:pt x="280" y="884"/>
                  </a:lnTo>
                  <a:lnTo>
                    <a:pt x="295" y="869"/>
                  </a:lnTo>
                  <a:lnTo>
                    <a:pt x="310" y="867"/>
                  </a:lnTo>
                  <a:lnTo>
                    <a:pt x="323" y="854"/>
                  </a:lnTo>
                  <a:lnTo>
                    <a:pt x="333" y="869"/>
                  </a:lnTo>
                  <a:lnTo>
                    <a:pt x="348" y="862"/>
                  </a:lnTo>
                  <a:lnTo>
                    <a:pt x="342" y="845"/>
                  </a:lnTo>
                  <a:lnTo>
                    <a:pt x="359" y="851"/>
                  </a:lnTo>
                  <a:lnTo>
                    <a:pt x="367" y="841"/>
                  </a:lnTo>
                  <a:lnTo>
                    <a:pt x="369" y="828"/>
                  </a:lnTo>
                  <a:lnTo>
                    <a:pt x="382" y="828"/>
                  </a:lnTo>
                  <a:lnTo>
                    <a:pt x="389" y="813"/>
                  </a:lnTo>
                  <a:lnTo>
                    <a:pt x="404" y="813"/>
                  </a:lnTo>
                  <a:lnTo>
                    <a:pt x="404" y="804"/>
                  </a:lnTo>
                  <a:lnTo>
                    <a:pt x="429" y="809"/>
                  </a:lnTo>
                  <a:lnTo>
                    <a:pt x="444" y="805"/>
                  </a:lnTo>
                  <a:lnTo>
                    <a:pt x="446" y="794"/>
                  </a:lnTo>
                  <a:lnTo>
                    <a:pt x="448" y="775"/>
                  </a:lnTo>
                  <a:lnTo>
                    <a:pt x="457" y="768"/>
                  </a:lnTo>
                  <a:lnTo>
                    <a:pt x="470" y="779"/>
                  </a:lnTo>
                  <a:lnTo>
                    <a:pt x="481" y="764"/>
                  </a:lnTo>
                  <a:lnTo>
                    <a:pt x="498" y="774"/>
                  </a:lnTo>
                  <a:lnTo>
                    <a:pt x="517" y="774"/>
                  </a:lnTo>
                  <a:lnTo>
                    <a:pt x="538" y="762"/>
                  </a:lnTo>
                  <a:lnTo>
                    <a:pt x="547" y="775"/>
                  </a:lnTo>
                  <a:lnTo>
                    <a:pt x="560" y="770"/>
                  </a:lnTo>
                  <a:lnTo>
                    <a:pt x="568" y="781"/>
                  </a:lnTo>
                  <a:lnTo>
                    <a:pt x="581" y="772"/>
                  </a:lnTo>
                  <a:lnTo>
                    <a:pt x="596" y="781"/>
                  </a:lnTo>
                  <a:lnTo>
                    <a:pt x="607" y="768"/>
                  </a:lnTo>
                  <a:lnTo>
                    <a:pt x="626" y="766"/>
                  </a:lnTo>
                  <a:lnTo>
                    <a:pt x="647" y="766"/>
                  </a:lnTo>
                  <a:lnTo>
                    <a:pt x="658" y="753"/>
                  </a:lnTo>
                  <a:lnTo>
                    <a:pt x="673" y="755"/>
                  </a:lnTo>
                  <a:lnTo>
                    <a:pt x="679" y="740"/>
                  </a:lnTo>
                  <a:lnTo>
                    <a:pt x="701" y="742"/>
                  </a:lnTo>
                  <a:lnTo>
                    <a:pt x="717" y="734"/>
                  </a:lnTo>
                  <a:lnTo>
                    <a:pt x="773" y="734"/>
                  </a:lnTo>
                  <a:lnTo>
                    <a:pt x="769" y="719"/>
                  </a:lnTo>
                  <a:lnTo>
                    <a:pt x="792" y="713"/>
                  </a:lnTo>
                  <a:lnTo>
                    <a:pt x="803" y="704"/>
                  </a:lnTo>
                  <a:lnTo>
                    <a:pt x="803" y="691"/>
                  </a:lnTo>
                  <a:lnTo>
                    <a:pt x="824" y="689"/>
                  </a:lnTo>
                  <a:lnTo>
                    <a:pt x="826" y="680"/>
                  </a:lnTo>
                  <a:lnTo>
                    <a:pt x="839" y="674"/>
                  </a:lnTo>
                  <a:lnTo>
                    <a:pt x="856" y="674"/>
                  </a:lnTo>
                  <a:lnTo>
                    <a:pt x="869" y="666"/>
                  </a:lnTo>
                  <a:lnTo>
                    <a:pt x="884" y="670"/>
                  </a:lnTo>
                  <a:lnTo>
                    <a:pt x="899" y="674"/>
                  </a:lnTo>
                  <a:lnTo>
                    <a:pt x="918" y="670"/>
                  </a:lnTo>
                  <a:lnTo>
                    <a:pt x="938" y="674"/>
                  </a:lnTo>
                  <a:lnTo>
                    <a:pt x="950" y="674"/>
                  </a:lnTo>
                  <a:lnTo>
                    <a:pt x="978" y="653"/>
                  </a:lnTo>
                  <a:lnTo>
                    <a:pt x="997" y="627"/>
                  </a:lnTo>
                  <a:lnTo>
                    <a:pt x="993" y="623"/>
                  </a:lnTo>
                  <a:close/>
                </a:path>
              </a:pathLst>
            </a:custGeom>
            <a:no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77" name="Freeform 47">
              <a:extLst>
                <a:ext uri="{FF2B5EF4-FFF2-40B4-BE49-F238E27FC236}">
                  <a16:creationId xmlns:a16="http://schemas.microsoft.com/office/drawing/2014/main" id="{88C6A965-B570-44C4-90D5-CFFF7ABCEEE8}"/>
                </a:ext>
              </a:extLst>
            </p:cNvPr>
            <p:cNvSpPr>
              <a:spLocks/>
            </p:cNvSpPr>
            <p:nvPr/>
          </p:nvSpPr>
          <p:spPr bwMode="auto">
            <a:xfrm>
              <a:off x="2797168" y="394410"/>
              <a:ext cx="1131888" cy="947738"/>
            </a:xfrm>
            <a:custGeom>
              <a:avLst/>
              <a:gdLst>
                <a:gd name="T0" fmla="*/ 265 w 713"/>
                <a:gd name="T1" fmla="*/ 578 h 597"/>
                <a:gd name="T2" fmla="*/ 265 w 713"/>
                <a:gd name="T3" fmla="*/ 554 h 597"/>
                <a:gd name="T4" fmla="*/ 286 w 713"/>
                <a:gd name="T5" fmla="*/ 529 h 597"/>
                <a:gd name="T6" fmla="*/ 303 w 713"/>
                <a:gd name="T7" fmla="*/ 488 h 597"/>
                <a:gd name="T8" fmla="*/ 316 w 713"/>
                <a:gd name="T9" fmla="*/ 452 h 597"/>
                <a:gd name="T10" fmla="*/ 329 w 713"/>
                <a:gd name="T11" fmla="*/ 424 h 597"/>
                <a:gd name="T12" fmla="*/ 373 w 713"/>
                <a:gd name="T13" fmla="*/ 389 h 597"/>
                <a:gd name="T14" fmla="*/ 412 w 713"/>
                <a:gd name="T15" fmla="*/ 368 h 597"/>
                <a:gd name="T16" fmla="*/ 450 w 713"/>
                <a:gd name="T17" fmla="*/ 302 h 597"/>
                <a:gd name="T18" fmla="*/ 470 w 713"/>
                <a:gd name="T19" fmla="*/ 266 h 597"/>
                <a:gd name="T20" fmla="*/ 491 w 713"/>
                <a:gd name="T21" fmla="*/ 236 h 597"/>
                <a:gd name="T22" fmla="*/ 551 w 713"/>
                <a:gd name="T23" fmla="*/ 221 h 597"/>
                <a:gd name="T24" fmla="*/ 610 w 713"/>
                <a:gd name="T25" fmla="*/ 201 h 597"/>
                <a:gd name="T26" fmla="*/ 655 w 713"/>
                <a:gd name="T27" fmla="*/ 176 h 597"/>
                <a:gd name="T28" fmla="*/ 692 w 713"/>
                <a:gd name="T29" fmla="*/ 143 h 597"/>
                <a:gd name="T30" fmla="*/ 711 w 713"/>
                <a:gd name="T31" fmla="*/ 107 h 597"/>
                <a:gd name="T32" fmla="*/ 687 w 713"/>
                <a:gd name="T33" fmla="*/ 62 h 597"/>
                <a:gd name="T34" fmla="*/ 642 w 713"/>
                <a:gd name="T35" fmla="*/ 30 h 597"/>
                <a:gd name="T36" fmla="*/ 581 w 713"/>
                <a:gd name="T37" fmla="*/ 5 h 597"/>
                <a:gd name="T38" fmla="*/ 536 w 713"/>
                <a:gd name="T39" fmla="*/ 2 h 597"/>
                <a:gd name="T40" fmla="*/ 538 w 713"/>
                <a:gd name="T41" fmla="*/ 32 h 597"/>
                <a:gd name="T42" fmla="*/ 504 w 713"/>
                <a:gd name="T43" fmla="*/ 43 h 597"/>
                <a:gd name="T44" fmla="*/ 504 w 713"/>
                <a:gd name="T45" fmla="*/ 77 h 597"/>
                <a:gd name="T46" fmla="*/ 470 w 713"/>
                <a:gd name="T47" fmla="*/ 96 h 597"/>
                <a:gd name="T48" fmla="*/ 440 w 713"/>
                <a:gd name="T49" fmla="*/ 73 h 597"/>
                <a:gd name="T50" fmla="*/ 425 w 713"/>
                <a:gd name="T51" fmla="*/ 120 h 597"/>
                <a:gd name="T52" fmla="*/ 401 w 713"/>
                <a:gd name="T53" fmla="*/ 171 h 597"/>
                <a:gd name="T54" fmla="*/ 361 w 713"/>
                <a:gd name="T55" fmla="*/ 191 h 597"/>
                <a:gd name="T56" fmla="*/ 327 w 713"/>
                <a:gd name="T57" fmla="*/ 218 h 597"/>
                <a:gd name="T58" fmla="*/ 286 w 713"/>
                <a:gd name="T59" fmla="*/ 214 h 597"/>
                <a:gd name="T60" fmla="*/ 256 w 713"/>
                <a:gd name="T61" fmla="*/ 227 h 597"/>
                <a:gd name="T62" fmla="*/ 215 w 713"/>
                <a:gd name="T63" fmla="*/ 255 h 597"/>
                <a:gd name="T64" fmla="*/ 179 w 713"/>
                <a:gd name="T65" fmla="*/ 281 h 597"/>
                <a:gd name="T66" fmla="*/ 160 w 713"/>
                <a:gd name="T67" fmla="*/ 312 h 597"/>
                <a:gd name="T68" fmla="*/ 124 w 713"/>
                <a:gd name="T69" fmla="*/ 332 h 597"/>
                <a:gd name="T70" fmla="*/ 87 w 713"/>
                <a:gd name="T71" fmla="*/ 349 h 597"/>
                <a:gd name="T72" fmla="*/ 27 w 713"/>
                <a:gd name="T73" fmla="*/ 353 h 597"/>
                <a:gd name="T74" fmla="*/ 4 w 713"/>
                <a:gd name="T75" fmla="*/ 389 h 597"/>
                <a:gd name="T76" fmla="*/ 0 w 713"/>
                <a:gd name="T77" fmla="*/ 441 h 597"/>
                <a:gd name="T78" fmla="*/ 15 w 713"/>
                <a:gd name="T79" fmla="*/ 467 h 597"/>
                <a:gd name="T80" fmla="*/ 44 w 713"/>
                <a:gd name="T81" fmla="*/ 475 h 597"/>
                <a:gd name="T82" fmla="*/ 100 w 713"/>
                <a:gd name="T83" fmla="*/ 467 h 597"/>
                <a:gd name="T84" fmla="*/ 113 w 713"/>
                <a:gd name="T85" fmla="*/ 486 h 597"/>
                <a:gd name="T86" fmla="*/ 136 w 713"/>
                <a:gd name="T87" fmla="*/ 497 h 597"/>
                <a:gd name="T88" fmla="*/ 160 w 713"/>
                <a:gd name="T89" fmla="*/ 518 h 597"/>
                <a:gd name="T90" fmla="*/ 168 w 713"/>
                <a:gd name="T91" fmla="*/ 548 h 597"/>
                <a:gd name="T92" fmla="*/ 145 w 713"/>
                <a:gd name="T93" fmla="*/ 578 h 597"/>
                <a:gd name="T94" fmla="*/ 162 w 713"/>
                <a:gd name="T95" fmla="*/ 597 h 597"/>
                <a:gd name="T96" fmla="*/ 200 w 713"/>
                <a:gd name="T97" fmla="*/ 586 h 597"/>
                <a:gd name="T98" fmla="*/ 233 w 713"/>
                <a:gd name="T99" fmla="*/ 58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3" h="597">
                  <a:moveTo>
                    <a:pt x="254" y="593"/>
                  </a:moveTo>
                  <a:lnTo>
                    <a:pt x="265" y="578"/>
                  </a:lnTo>
                  <a:lnTo>
                    <a:pt x="267" y="567"/>
                  </a:lnTo>
                  <a:lnTo>
                    <a:pt x="265" y="554"/>
                  </a:lnTo>
                  <a:lnTo>
                    <a:pt x="279" y="541"/>
                  </a:lnTo>
                  <a:lnTo>
                    <a:pt x="286" y="529"/>
                  </a:lnTo>
                  <a:lnTo>
                    <a:pt x="294" y="514"/>
                  </a:lnTo>
                  <a:lnTo>
                    <a:pt x="303" y="488"/>
                  </a:lnTo>
                  <a:lnTo>
                    <a:pt x="309" y="469"/>
                  </a:lnTo>
                  <a:lnTo>
                    <a:pt x="316" y="452"/>
                  </a:lnTo>
                  <a:lnTo>
                    <a:pt x="329" y="437"/>
                  </a:lnTo>
                  <a:lnTo>
                    <a:pt x="329" y="424"/>
                  </a:lnTo>
                  <a:lnTo>
                    <a:pt x="350" y="404"/>
                  </a:lnTo>
                  <a:lnTo>
                    <a:pt x="373" y="389"/>
                  </a:lnTo>
                  <a:lnTo>
                    <a:pt x="399" y="383"/>
                  </a:lnTo>
                  <a:lnTo>
                    <a:pt x="412" y="368"/>
                  </a:lnTo>
                  <a:lnTo>
                    <a:pt x="425" y="347"/>
                  </a:lnTo>
                  <a:lnTo>
                    <a:pt x="450" y="302"/>
                  </a:lnTo>
                  <a:lnTo>
                    <a:pt x="459" y="285"/>
                  </a:lnTo>
                  <a:lnTo>
                    <a:pt x="470" y="266"/>
                  </a:lnTo>
                  <a:lnTo>
                    <a:pt x="476" y="251"/>
                  </a:lnTo>
                  <a:lnTo>
                    <a:pt x="491" y="236"/>
                  </a:lnTo>
                  <a:lnTo>
                    <a:pt x="514" y="229"/>
                  </a:lnTo>
                  <a:lnTo>
                    <a:pt x="551" y="221"/>
                  </a:lnTo>
                  <a:lnTo>
                    <a:pt x="574" y="210"/>
                  </a:lnTo>
                  <a:lnTo>
                    <a:pt x="610" y="201"/>
                  </a:lnTo>
                  <a:lnTo>
                    <a:pt x="632" y="195"/>
                  </a:lnTo>
                  <a:lnTo>
                    <a:pt x="655" y="176"/>
                  </a:lnTo>
                  <a:lnTo>
                    <a:pt x="666" y="156"/>
                  </a:lnTo>
                  <a:lnTo>
                    <a:pt x="692" y="143"/>
                  </a:lnTo>
                  <a:lnTo>
                    <a:pt x="713" y="126"/>
                  </a:lnTo>
                  <a:lnTo>
                    <a:pt x="711" y="107"/>
                  </a:lnTo>
                  <a:lnTo>
                    <a:pt x="698" y="82"/>
                  </a:lnTo>
                  <a:lnTo>
                    <a:pt x="687" y="62"/>
                  </a:lnTo>
                  <a:lnTo>
                    <a:pt x="668" y="45"/>
                  </a:lnTo>
                  <a:lnTo>
                    <a:pt x="642" y="30"/>
                  </a:lnTo>
                  <a:lnTo>
                    <a:pt x="608" y="19"/>
                  </a:lnTo>
                  <a:lnTo>
                    <a:pt x="581" y="5"/>
                  </a:lnTo>
                  <a:lnTo>
                    <a:pt x="563" y="0"/>
                  </a:lnTo>
                  <a:lnTo>
                    <a:pt x="536" y="2"/>
                  </a:lnTo>
                  <a:lnTo>
                    <a:pt x="525" y="17"/>
                  </a:lnTo>
                  <a:lnTo>
                    <a:pt x="538" y="32"/>
                  </a:lnTo>
                  <a:lnTo>
                    <a:pt x="531" y="49"/>
                  </a:lnTo>
                  <a:lnTo>
                    <a:pt x="504" y="43"/>
                  </a:lnTo>
                  <a:lnTo>
                    <a:pt x="489" y="56"/>
                  </a:lnTo>
                  <a:lnTo>
                    <a:pt x="504" y="77"/>
                  </a:lnTo>
                  <a:lnTo>
                    <a:pt x="497" y="94"/>
                  </a:lnTo>
                  <a:lnTo>
                    <a:pt x="470" y="96"/>
                  </a:lnTo>
                  <a:lnTo>
                    <a:pt x="459" y="77"/>
                  </a:lnTo>
                  <a:lnTo>
                    <a:pt x="440" y="73"/>
                  </a:lnTo>
                  <a:lnTo>
                    <a:pt x="427" y="82"/>
                  </a:lnTo>
                  <a:lnTo>
                    <a:pt x="425" y="120"/>
                  </a:lnTo>
                  <a:lnTo>
                    <a:pt x="410" y="152"/>
                  </a:lnTo>
                  <a:lnTo>
                    <a:pt x="401" y="171"/>
                  </a:lnTo>
                  <a:lnTo>
                    <a:pt x="376" y="182"/>
                  </a:lnTo>
                  <a:lnTo>
                    <a:pt x="361" y="191"/>
                  </a:lnTo>
                  <a:lnTo>
                    <a:pt x="352" y="206"/>
                  </a:lnTo>
                  <a:lnTo>
                    <a:pt x="327" y="218"/>
                  </a:lnTo>
                  <a:lnTo>
                    <a:pt x="305" y="212"/>
                  </a:lnTo>
                  <a:lnTo>
                    <a:pt x="286" y="214"/>
                  </a:lnTo>
                  <a:lnTo>
                    <a:pt x="275" y="223"/>
                  </a:lnTo>
                  <a:lnTo>
                    <a:pt x="256" y="227"/>
                  </a:lnTo>
                  <a:lnTo>
                    <a:pt x="233" y="240"/>
                  </a:lnTo>
                  <a:lnTo>
                    <a:pt x="215" y="255"/>
                  </a:lnTo>
                  <a:lnTo>
                    <a:pt x="201" y="274"/>
                  </a:lnTo>
                  <a:lnTo>
                    <a:pt x="179" y="281"/>
                  </a:lnTo>
                  <a:lnTo>
                    <a:pt x="162" y="295"/>
                  </a:lnTo>
                  <a:lnTo>
                    <a:pt x="160" y="312"/>
                  </a:lnTo>
                  <a:lnTo>
                    <a:pt x="138" y="315"/>
                  </a:lnTo>
                  <a:lnTo>
                    <a:pt x="124" y="332"/>
                  </a:lnTo>
                  <a:lnTo>
                    <a:pt x="107" y="345"/>
                  </a:lnTo>
                  <a:lnTo>
                    <a:pt x="87" y="349"/>
                  </a:lnTo>
                  <a:lnTo>
                    <a:pt x="51" y="349"/>
                  </a:lnTo>
                  <a:lnTo>
                    <a:pt x="27" y="353"/>
                  </a:lnTo>
                  <a:lnTo>
                    <a:pt x="23" y="370"/>
                  </a:lnTo>
                  <a:lnTo>
                    <a:pt x="4" y="389"/>
                  </a:lnTo>
                  <a:lnTo>
                    <a:pt x="0" y="417"/>
                  </a:lnTo>
                  <a:lnTo>
                    <a:pt x="0" y="441"/>
                  </a:lnTo>
                  <a:lnTo>
                    <a:pt x="4" y="456"/>
                  </a:lnTo>
                  <a:lnTo>
                    <a:pt x="15" y="467"/>
                  </a:lnTo>
                  <a:lnTo>
                    <a:pt x="13" y="479"/>
                  </a:lnTo>
                  <a:lnTo>
                    <a:pt x="44" y="475"/>
                  </a:lnTo>
                  <a:lnTo>
                    <a:pt x="74" y="466"/>
                  </a:lnTo>
                  <a:lnTo>
                    <a:pt x="100" y="467"/>
                  </a:lnTo>
                  <a:lnTo>
                    <a:pt x="117" y="471"/>
                  </a:lnTo>
                  <a:lnTo>
                    <a:pt x="113" y="486"/>
                  </a:lnTo>
                  <a:lnTo>
                    <a:pt x="111" y="505"/>
                  </a:lnTo>
                  <a:lnTo>
                    <a:pt x="136" y="497"/>
                  </a:lnTo>
                  <a:lnTo>
                    <a:pt x="147" y="514"/>
                  </a:lnTo>
                  <a:lnTo>
                    <a:pt x="160" y="518"/>
                  </a:lnTo>
                  <a:lnTo>
                    <a:pt x="171" y="531"/>
                  </a:lnTo>
                  <a:lnTo>
                    <a:pt x="168" y="548"/>
                  </a:lnTo>
                  <a:lnTo>
                    <a:pt x="156" y="561"/>
                  </a:lnTo>
                  <a:lnTo>
                    <a:pt x="145" y="578"/>
                  </a:lnTo>
                  <a:lnTo>
                    <a:pt x="160" y="584"/>
                  </a:lnTo>
                  <a:lnTo>
                    <a:pt x="162" y="597"/>
                  </a:lnTo>
                  <a:lnTo>
                    <a:pt x="179" y="586"/>
                  </a:lnTo>
                  <a:lnTo>
                    <a:pt x="200" y="586"/>
                  </a:lnTo>
                  <a:lnTo>
                    <a:pt x="213" y="591"/>
                  </a:lnTo>
                  <a:lnTo>
                    <a:pt x="233" y="589"/>
                  </a:lnTo>
                  <a:lnTo>
                    <a:pt x="254" y="593"/>
                  </a:lnTo>
                  <a:close/>
                </a:path>
              </a:pathLst>
            </a:custGeom>
            <a:solidFill>
              <a:srgbClr val="00B05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78" name="Freeform 48">
              <a:extLst>
                <a:ext uri="{FF2B5EF4-FFF2-40B4-BE49-F238E27FC236}">
                  <a16:creationId xmlns:a16="http://schemas.microsoft.com/office/drawing/2014/main" id="{0A20B0C6-F391-4FB2-9A24-A2FC6F85B258}"/>
                </a:ext>
              </a:extLst>
            </p:cNvPr>
            <p:cNvSpPr>
              <a:spLocks/>
            </p:cNvSpPr>
            <p:nvPr/>
          </p:nvSpPr>
          <p:spPr bwMode="auto">
            <a:xfrm>
              <a:off x="2220905" y="938922"/>
              <a:ext cx="627063" cy="1055688"/>
            </a:xfrm>
            <a:custGeom>
              <a:avLst/>
              <a:gdLst>
                <a:gd name="T0" fmla="*/ 378 w 395"/>
                <a:gd name="T1" fmla="*/ 147 h 665"/>
                <a:gd name="T2" fmla="*/ 382 w 395"/>
                <a:gd name="T3" fmla="*/ 179 h 665"/>
                <a:gd name="T4" fmla="*/ 388 w 395"/>
                <a:gd name="T5" fmla="*/ 218 h 665"/>
                <a:gd name="T6" fmla="*/ 365 w 395"/>
                <a:gd name="T7" fmla="*/ 241 h 665"/>
                <a:gd name="T8" fmla="*/ 329 w 395"/>
                <a:gd name="T9" fmla="*/ 254 h 665"/>
                <a:gd name="T10" fmla="*/ 286 w 395"/>
                <a:gd name="T11" fmla="*/ 277 h 665"/>
                <a:gd name="T12" fmla="*/ 265 w 395"/>
                <a:gd name="T13" fmla="*/ 307 h 665"/>
                <a:gd name="T14" fmla="*/ 256 w 395"/>
                <a:gd name="T15" fmla="*/ 350 h 665"/>
                <a:gd name="T16" fmla="*/ 281 w 395"/>
                <a:gd name="T17" fmla="*/ 393 h 665"/>
                <a:gd name="T18" fmla="*/ 326 w 395"/>
                <a:gd name="T19" fmla="*/ 432 h 665"/>
                <a:gd name="T20" fmla="*/ 344 w 395"/>
                <a:gd name="T21" fmla="*/ 474 h 665"/>
                <a:gd name="T22" fmla="*/ 320 w 395"/>
                <a:gd name="T23" fmla="*/ 487 h 665"/>
                <a:gd name="T24" fmla="*/ 271 w 395"/>
                <a:gd name="T25" fmla="*/ 489 h 665"/>
                <a:gd name="T26" fmla="*/ 254 w 395"/>
                <a:gd name="T27" fmla="*/ 511 h 665"/>
                <a:gd name="T28" fmla="*/ 256 w 395"/>
                <a:gd name="T29" fmla="*/ 528 h 665"/>
                <a:gd name="T30" fmla="*/ 288 w 395"/>
                <a:gd name="T31" fmla="*/ 551 h 665"/>
                <a:gd name="T32" fmla="*/ 297 w 395"/>
                <a:gd name="T33" fmla="*/ 586 h 665"/>
                <a:gd name="T34" fmla="*/ 309 w 395"/>
                <a:gd name="T35" fmla="*/ 601 h 665"/>
                <a:gd name="T36" fmla="*/ 322 w 395"/>
                <a:gd name="T37" fmla="*/ 618 h 665"/>
                <a:gd name="T38" fmla="*/ 341 w 395"/>
                <a:gd name="T39" fmla="*/ 633 h 665"/>
                <a:gd name="T40" fmla="*/ 329 w 395"/>
                <a:gd name="T41" fmla="*/ 665 h 665"/>
                <a:gd name="T42" fmla="*/ 286 w 395"/>
                <a:gd name="T43" fmla="*/ 660 h 665"/>
                <a:gd name="T44" fmla="*/ 262 w 395"/>
                <a:gd name="T45" fmla="*/ 663 h 665"/>
                <a:gd name="T46" fmla="*/ 239 w 395"/>
                <a:gd name="T47" fmla="*/ 643 h 665"/>
                <a:gd name="T48" fmla="*/ 200 w 395"/>
                <a:gd name="T49" fmla="*/ 620 h 665"/>
                <a:gd name="T50" fmla="*/ 181 w 395"/>
                <a:gd name="T51" fmla="*/ 596 h 665"/>
                <a:gd name="T52" fmla="*/ 155 w 395"/>
                <a:gd name="T53" fmla="*/ 577 h 665"/>
                <a:gd name="T54" fmla="*/ 119 w 395"/>
                <a:gd name="T55" fmla="*/ 585 h 665"/>
                <a:gd name="T56" fmla="*/ 89 w 395"/>
                <a:gd name="T57" fmla="*/ 553 h 665"/>
                <a:gd name="T58" fmla="*/ 51 w 395"/>
                <a:gd name="T59" fmla="*/ 543 h 665"/>
                <a:gd name="T60" fmla="*/ 53 w 395"/>
                <a:gd name="T61" fmla="*/ 506 h 665"/>
                <a:gd name="T62" fmla="*/ 47 w 395"/>
                <a:gd name="T63" fmla="*/ 481 h 665"/>
                <a:gd name="T64" fmla="*/ 57 w 395"/>
                <a:gd name="T65" fmla="*/ 446 h 665"/>
                <a:gd name="T66" fmla="*/ 34 w 395"/>
                <a:gd name="T67" fmla="*/ 432 h 665"/>
                <a:gd name="T68" fmla="*/ 29 w 395"/>
                <a:gd name="T69" fmla="*/ 402 h 665"/>
                <a:gd name="T70" fmla="*/ 45 w 395"/>
                <a:gd name="T71" fmla="*/ 380 h 665"/>
                <a:gd name="T72" fmla="*/ 17 w 395"/>
                <a:gd name="T73" fmla="*/ 354 h 665"/>
                <a:gd name="T74" fmla="*/ 12 w 395"/>
                <a:gd name="T75" fmla="*/ 329 h 665"/>
                <a:gd name="T76" fmla="*/ 19 w 395"/>
                <a:gd name="T77" fmla="*/ 299 h 665"/>
                <a:gd name="T78" fmla="*/ 30 w 395"/>
                <a:gd name="T79" fmla="*/ 269 h 665"/>
                <a:gd name="T80" fmla="*/ 38 w 395"/>
                <a:gd name="T81" fmla="*/ 239 h 665"/>
                <a:gd name="T82" fmla="*/ 55 w 395"/>
                <a:gd name="T83" fmla="*/ 209 h 665"/>
                <a:gd name="T84" fmla="*/ 51 w 395"/>
                <a:gd name="T85" fmla="*/ 175 h 665"/>
                <a:gd name="T86" fmla="*/ 53 w 395"/>
                <a:gd name="T87" fmla="*/ 143 h 665"/>
                <a:gd name="T88" fmla="*/ 68 w 395"/>
                <a:gd name="T89" fmla="*/ 106 h 665"/>
                <a:gd name="T90" fmla="*/ 104 w 395"/>
                <a:gd name="T91" fmla="*/ 98 h 665"/>
                <a:gd name="T92" fmla="*/ 155 w 395"/>
                <a:gd name="T93" fmla="*/ 106 h 665"/>
                <a:gd name="T94" fmla="*/ 209 w 395"/>
                <a:gd name="T95" fmla="*/ 91 h 665"/>
                <a:gd name="T96" fmla="*/ 205 w 395"/>
                <a:gd name="T97" fmla="*/ 36 h 665"/>
                <a:gd name="T98" fmla="*/ 222 w 395"/>
                <a:gd name="T99" fmla="*/ 17 h 665"/>
                <a:gd name="T100" fmla="*/ 245 w 395"/>
                <a:gd name="T101" fmla="*/ 0 h 665"/>
                <a:gd name="T102" fmla="*/ 277 w 395"/>
                <a:gd name="T103" fmla="*/ 6 h 665"/>
                <a:gd name="T104" fmla="*/ 328 w 395"/>
                <a:gd name="T105" fmla="*/ 17 h 665"/>
                <a:gd name="T106" fmla="*/ 373 w 395"/>
                <a:gd name="T107" fmla="*/ 14 h 665"/>
                <a:gd name="T108" fmla="*/ 386 w 395"/>
                <a:gd name="T109" fmla="*/ 27 h 665"/>
                <a:gd name="T110" fmla="*/ 363 w 395"/>
                <a:gd name="T111" fmla="*/ 74 h 665"/>
                <a:gd name="T112" fmla="*/ 367 w 395"/>
                <a:gd name="T113" fmla="*/ 113 h 665"/>
                <a:gd name="T114" fmla="*/ 376 w 395"/>
                <a:gd name="T115" fmla="*/ 136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5" h="665">
                  <a:moveTo>
                    <a:pt x="365" y="147"/>
                  </a:moveTo>
                  <a:lnTo>
                    <a:pt x="378" y="147"/>
                  </a:lnTo>
                  <a:lnTo>
                    <a:pt x="395" y="158"/>
                  </a:lnTo>
                  <a:lnTo>
                    <a:pt x="382" y="179"/>
                  </a:lnTo>
                  <a:lnTo>
                    <a:pt x="386" y="196"/>
                  </a:lnTo>
                  <a:lnTo>
                    <a:pt x="388" y="218"/>
                  </a:lnTo>
                  <a:lnTo>
                    <a:pt x="371" y="226"/>
                  </a:lnTo>
                  <a:lnTo>
                    <a:pt x="365" y="241"/>
                  </a:lnTo>
                  <a:lnTo>
                    <a:pt x="350" y="245"/>
                  </a:lnTo>
                  <a:lnTo>
                    <a:pt x="329" y="254"/>
                  </a:lnTo>
                  <a:lnTo>
                    <a:pt x="307" y="258"/>
                  </a:lnTo>
                  <a:lnTo>
                    <a:pt x="286" y="277"/>
                  </a:lnTo>
                  <a:lnTo>
                    <a:pt x="279" y="295"/>
                  </a:lnTo>
                  <a:lnTo>
                    <a:pt x="265" y="307"/>
                  </a:lnTo>
                  <a:lnTo>
                    <a:pt x="256" y="323"/>
                  </a:lnTo>
                  <a:lnTo>
                    <a:pt x="256" y="350"/>
                  </a:lnTo>
                  <a:lnTo>
                    <a:pt x="260" y="370"/>
                  </a:lnTo>
                  <a:lnTo>
                    <a:pt x="281" y="393"/>
                  </a:lnTo>
                  <a:lnTo>
                    <a:pt x="303" y="412"/>
                  </a:lnTo>
                  <a:lnTo>
                    <a:pt x="326" y="432"/>
                  </a:lnTo>
                  <a:lnTo>
                    <a:pt x="337" y="457"/>
                  </a:lnTo>
                  <a:lnTo>
                    <a:pt x="344" y="474"/>
                  </a:lnTo>
                  <a:lnTo>
                    <a:pt x="344" y="491"/>
                  </a:lnTo>
                  <a:lnTo>
                    <a:pt x="320" y="487"/>
                  </a:lnTo>
                  <a:lnTo>
                    <a:pt x="303" y="491"/>
                  </a:lnTo>
                  <a:lnTo>
                    <a:pt x="271" y="489"/>
                  </a:lnTo>
                  <a:lnTo>
                    <a:pt x="258" y="492"/>
                  </a:lnTo>
                  <a:lnTo>
                    <a:pt x="254" y="511"/>
                  </a:lnTo>
                  <a:lnTo>
                    <a:pt x="239" y="519"/>
                  </a:lnTo>
                  <a:lnTo>
                    <a:pt x="256" y="528"/>
                  </a:lnTo>
                  <a:lnTo>
                    <a:pt x="275" y="536"/>
                  </a:lnTo>
                  <a:lnTo>
                    <a:pt x="288" y="551"/>
                  </a:lnTo>
                  <a:lnTo>
                    <a:pt x="299" y="569"/>
                  </a:lnTo>
                  <a:lnTo>
                    <a:pt x="297" y="586"/>
                  </a:lnTo>
                  <a:lnTo>
                    <a:pt x="294" y="601"/>
                  </a:lnTo>
                  <a:lnTo>
                    <a:pt x="309" y="601"/>
                  </a:lnTo>
                  <a:lnTo>
                    <a:pt x="322" y="603"/>
                  </a:lnTo>
                  <a:lnTo>
                    <a:pt x="322" y="618"/>
                  </a:lnTo>
                  <a:lnTo>
                    <a:pt x="329" y="633"/>
                  </a:lnTo>
                  <a:lnTo>
                    <a:pt x="341" y="633"/>
                  </a:lnTo>
                  <a:lnTo>
                    <a:pt x="339" y="650"/>
                  </a:lnTo>
                  <a:lnTo>
                    <a:pt x="329" y="665"/>
                  </a:lnTo>
                  <a:lnTo>
                    <a:pt x="309" y="663"/>
                  </a:lnTo>
                  <a:lnTo>
                    <a:pt x="286" y="660"/>
                  </a:lnTo>
                  <a:lnTo>
                    <a:pt x="277" y="650"/>
                  </a:lnTo>
                  <a:lnTo>
                    <a:pt x="262" y="663"/>
                  </a:lnTo>
                  <a:lnTo>
                    <a:pt x="249" y="660"/>
                  </a:lnTo>
                  <a:lnTo>
                    <a:pt x="239" y="643"/>
                  </a:lnTo>
                  <a:lnTo>
                    <a:pt x="222" y="637"/>
                  </a:lnTo>
                  <a:lnTo>
                    <a:pt x="200" y="620"/>
                  </a:lnTo>
                  <a:lnTo>
                    <a:pt x="196" y="603"/>
                  </a:lnTo>
                  <a:lnTo>
                    <a:pt x="181" y="596"/>
                  </a:lnTo>
                  <a:lnTo>
                    <a:pt x="164" y="601"/>
                  </a:lnTo>
                  <a:lnTo>
                    <a:pt x="155" y="577"/>
                  </a:lnTo>
                  <a:lnTo>
                    <a:pt x="143" y="592"/>
                  </a:lnTo>
                  <a:lnTo>
                    <a:pt x="119" y="585"/>
                  </a:lnTo>
                  <a:lnTo>
                    <a:pt x="106" y="568"/>
                  </a:lnTo>
                  <a:lnTo>
                    <a:pt x="89" y="553"/>
                  </a:lnTo>
                  <a:lnTo>
                    <a:pt x="70" y="541"/>
                  </a:lnTo>
                  <a:lnTo>
                    <a:pt x="51" y="543"/>
                  </a:lnTo>
                  <a:lnTo>
                    <a:pt x="49" y="524"/>
                  </a:lnTo>
                  <a:lnTo>
                    <a:pt x="53" y="506"/>
                  </a:lnTo>
                  <a:lnTo>
                    <a:pt x="55" y="496"/>
                  </a:lnTo>
                  <a:lnTo>
                    <a:pt x="47" y="481"/>
                  </a:lnTo>
                  <a:lnTo>
                    <a:pt x="40" y="459"/>
                  </a:lnTo>
                  <a:lnTo>
                    <a:pt x="57" y="446"/>
                  </a:lnTo>
                  <a:lnTo>
                    <a:pt x="47" y="440"/>
                  </a:lnTo>
                  <a:lnTo>
                    <a:pt x="34" y="432"/>
                  </a:lnTo>
                  <a:lnTo>
                    <a:pt x="29" y="423"/>
                  </a:lnTo>
                  <a:lnTo>
                    <a:pt x="29" y="402"/>
                  </a:lnTo>
                  <a:lnTo>
                    <a:pt x="42" y="393"/>
                  </a:lnTo>
                  <a:lnTo>
                    <a:pt x="45" y="380"/>
                  </a:lnTo>
                  <a:lnTo>
                    <a:pt x="30" y="361"/>
                  </a:lnTo>
                  <a:lnTo>
                    <a:pt x="17" y="354"/>
                  </a:lnTo>
                  <a:lnTo>
                    <a:pt x="0" y="344"/>
                  </a:lnTo>
                  <a:lnTo>
                    <a:pt x="12" y="329"/>
                  </a:lnTo>
                  <a:lnTo>
                    <a:pt x="10" y="308"/>
                  </a:lnTo>
                  <a:lnTo>
                    <a:pt x="19" y="299"/>
                  </a:lnTo>
                  <a:lnTo>
                    <a:pt x="25" y="282"/>
                  </a:lnTo>
                  <a:lnTo>
                    <a:pt x="30" y="269"/>
                  </a:lnTo>
                  <a:lnTo>
                    <a:pt x="36" y="254"/>
                  </a:lnTo>
                  <a:lnTo>
                    <a:pt x="38" y="239"/>
                  </a:lnTo>
                  <a:lnTo>
                    <a:pt x="51" y="222"/>
                  </a:lnTo>
                  <a:lnTo>
                    <a:pt x="55" y="209"/>
                  </a:lnTo>
                  <a:lnTo>
                    <a:pt x="55" y="190"/>
                  </a:lnTo>
                  <a:lnTo>
                    <a:pt x="51" y="175"/>
                  </a:lnTo>
                  <a:lnTo>
                    <a:pt x="59" y="158"/>
                  </a:lnTo>
                  <a:lnTo>
                    <a:pt x="53" y="143"/>
                  </a:lnTo>
                  <a:lnTo>
                    <a:pt x="53" y="113"/>
                  </a:lnTo>
                  <a:lnTo>
                    <a:pt x="68" y="106"/>
                  </a:lnTo>
                  <a:lnTo>
                    <a:pt x="77" y="92"/>
                  </a:lnTo>
                  <a:lnTo>
                    <a:pt x="104" y="98"/>
                  </a:lnTo>
                  <a:lnTo>
                    <a:pt x="124" y="100"/>
                  </a:lnTo>
                  <a:lnTo>
                    <a:pt x="155" y="106"/>
                  </a:lnTo>
                  <a:lnTo>
                    <a:pt x="188" y="100"/>
                  </a:lnTo>
                  <a:lnTo>
                    <a:pt x="209" y="91"/>
                  </a:lnTo>
                  <a:lnTo>
                    <a:pt x="205" y="62"/>
                  </a:lnTo>
                  <a:lnTo>
                    <a:pt x="205" y="36"/>
                  </a:lnTo>
                  <a:lnTo>
                    <a:pt x="213" y="21"/>
                  </a:lnTo>
                  <a:lnTo>
                    <a:pt x="222" y="17"/>
                  </a:lnTo>
                  <a:lnTo>
                    <a:pt x="228" y="0"/>
                  </a:lnTo>
                  <a:lnTo>
                    <a:pt x="245" y="0"/>
                  </a:lnTo>
                  <a:lnTo>
                    <a:pt x="258" y="4"/>
                  </a:lnTo>
                  <a:lnTo>
                    <a:pt x="277" y="6"/>
                  </a:lnTo>
                  <a:lnTo>
                    <a:pt x="305" y="14"/>
                  </a:lnTo>
                  <a:lnTo>
                    <a:pt x="328" y="17"/>
                  </a:lnTo>
                  <a:lnTo>
                    <a:pt x="346" y="17"/>
                  </a:lnTo>
                  <a:lnTo>
                    <a:pt x="373" y="14"/>
                  </a:lnTo>
                  <a:lnTo>
                    <a:pt x="390" y="10"/>
                  </a:lnTo>
                  <a:lnTo>
                    <a:pt x="386" y="27"/>
                  </a:lnTo>
                  <a:lnTo>
                    <a:pt x="367" y="46"/>
                  </a:lnTo>
                  <a:lnTo>
                    <a:pt x="363" y="74"/>
                  </a:lnTo>
                  <a:lnTo>
                    <a:pt x="363" y="98"/>
                  </a:lnTo>
                  <a:lnTo>
                    <a:pt x="367" y="113"/>
                  </a:lnTo>
                  <a:lnTo>
                    <a:pt x="378" y="124"/>
                  </a:lnTo>
                  <a:lnTo>
                    <a:pt x="376" y="136"/>
                  </a:lnTo>
                  <a:lnTo>
                    <a:pt x="365" y="147"/>
                  </a:lnTo>
                  <a:close/>
                </a:path>
              </a:pathLst>
            </a:custGeom>
            <a:no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79" name="Freeform 49">
              <a:extLst>
                <a:ext uri="{FF2B5EF4-FFF2-40B4-BE49-F238E27FC236}">
                  <a16:creationId xmlns:a16="http://schemas.microsoft.com/office/drawing/2014/main" id="{C770E61F-5F24-44B2-9C68-E7879EFF1C8F}"/>
                </a:ext>
              </a:extLst>
            </p:cNvPr>
            <p:cNvSpPr>
              <a:spLocks/>
            </p:cNvSpPr>
            <p:nvPr/>
          </p:nvSpPr>
          <p:spPr bwMode="auto">
            <a:xfrm>
              <a:off x="2600318" y="1134185"/>
              <a:ext cx="600075" cy="1454150"/>
            </a:xfrm>
            <a:custGeom>
              <a:avLst/>
              <a:gdLst>
                <a:gd name="T0" fmla="*/ 102 w 378"/>
                <a:gd name="T1" fmla="*/ 510 h 916"/>
                <a:gd name="T2" fmla="*/ 83 w 378"/>
                <a:gd name="T3" fmla="*/ 480 h 916"/>
                <a:gd name="T4" fmla="*/ 58 w 378"/>
                <a:gd name="T5" fmla="*/ 463 h 916"/>
                <a:gd name="T6" fmla="*/ 36 w 378"/>
                <a:gd name="T7" fmla="*/ 413 h 916"/>
                <a:gd name="T8" fmla="*/ 15 w 378"/>
                <a:gd name="T9" fmla="*/ 388 h 916"/>
                <a:gd name="T10" fmla="*/ 64 w 378"/>
                <a:gd name="T11" fmla="*/ 368 h 916"/>
                <a:gd name="T12" fmla="*/ 105 w 378"/>
                <a:gd name="T13" fmla="*/ 351 h 916"/>
                <a:gd name="T14" fmla="*/ 64 w 378"/>
                <a:gd name="T15" fmla="*/ 289 h 916"/>
                <a:gd name="T16" fmla="*/ 17 w 378"/>
                <a:gd name="T17" fmla="*/ 227 h 916"/>
                <a:gd name="T18" fmla="*/ 40 w 378"/>
                <a:gd name="T19" fmla="*/ 172 h 916"/>
                <a:gd name="T20" fmla="*/ 90 w 378"/>
                <a:gd name="T21" fmla="*/ 131 h 916"/>
                <a:gd name="T22" fmla="*/ 132 w 378"/>
                <a:gd name="T23" fmla="*/ 103 h 916"/>
                <a:gd name="T24" fmla="*/ 143 w 378"/>
                <a:gd name="T25" fmla="*/ 56 h 916"/>
                <a:gd name="T26" fmla="*/ 126 w 378"/>
                <a:gd name="T27" fmla="*/ 24 h 916"/>
                <a:gd name="T28" fmla="*/ 198 w 378"/>
                <a:gd name="T29" fmla="*/ 0 h 916"/>
                <a:gd name="T30" fmla="*/ 237 w 378"/>
                <a:gd name="T31" fmla="*/ 20 h 916"/>
                <a:gd name="T32" fmla="*/ 271 w 378"/>
                <a:gd name="T33" fmla="*/ 48 h 916"/>
                <a:gd name="T34" fmla="*/ 292 w 378"/>
                <a:gd name="T35" fmla="*/ 82 h 916"/>
                <a:gd name="T36" fmla="*/ 284 w 378"/>
                <a:gd name="T37" fmla="*/ 118 h 916"/>
                <a:gd name="T38" fmla="*/ 324 w 378"/>
                <a:gd name="T39" fmla="*/ 120 h 916"/>
                <a:gd name="T40" fmla="*/ 378 w 378"/>
                <a:gd name="T41" fmla="*/ 127 h 916"/>
                <a:gd name="T42" fmla="*/ 348 w 378"/>
                <a:gd name="T43" fmla="*/ 172 h 916"/>
                <a:gd name="T44" fmla="*/ 339 w 378"/>
                <a:gd name="T45" fmla="*/ 249 h 916"/>
                <a:gd name="T46" fmla="*/ 341 w 378"/>
                <a:gd name="T47" fmla="*/ 300 h 916"/>
                <a:gd name="T48" fmla="*/ 307 w 378"/>
                <a:gd name="T49" fmla="*/ 364 h 916"/>
                <a:gd name="T50" fmla="*/ 260 w 378"/>
                <a:gd name="T51" fmla="*/ 426 h 916"/>
                <a:gd name="T52" fmla="*/ 239 w 378"/>
                <a:gd name="T53" fmla="*/ 478 h 916"/>
                <a:gd name="T54" fmla="*/ 218 w 378"/>
                <a:gd name="T55" fmla="*/ 501 h 916"/>
                <a:gd name="T56" fmla="*/ 216 w 378"/>
                <a:gd name="T57" fmla="*/ 559 h 916"/>
                <a:gd name="T58" fmla="*/ 211 w 378"/>
                <a:gd name="T59" fmla="*/ 600 h 916"/>
                <a:gd name="T60" fmla="*/ 192 w 378"/>
                <a:gd name="T61" fmla="*/ 638 h 916"/>
                <a:gd name="T62" fmla="*/ 201 w 378"/>
                <a:gd name="T63" fmla="*/ 681 h 916"/>
                <a:gd name="T64" fmla="*/ 220 w 378"/>
                <a:gd name="T65" fmla="*/ 721 h 916"/>
                <a:gd name="T66" fmla="*/ 248 w 378"/>
                <a:gd name="T67" fmla="*/ 698 h 916"/>
                <a:gd name="T68" fmla="*/ 231 w 378"/>
                <a:gd name="T69" fmla="*/ 768 h 916"/>
                <a:gd name="T70" fmla="*/ 263 w 378"/>
                <a:gd name="T71" fmla="*/ 822 h 916"/>
                <a:gd name="T72" fmla="*/ 250 w 378"/>
                <a:gd name="T73" fmla="*/ 867 h 916"/>
                <a:gd name="T74" fmla="*/ 222 w 378"/>
                <a:gd name="T75" fmla="*/ 908 h 916"/>
                <a:gd name="T76" fmla="*/ 175 w 378"/>
                <a:gd name="T77" fmla="*/ 897 h 916"/>
                <a:gd name="T78" fmla="*/ 130 w 378"/>
                <a:gd name="T79" fmla="*/ 884 h 916"/>
                <a:gd name="T80" fmla="*/ 152 w 378"/>
                <a:gd name="T81" fmla="*/ 841 h 916"/>
                <a:gd name="T82" fmla="*/ 122 w 378"/>
                <a:gd name="T83" fmla="*/ 777 h 916"/>
                <a:gd name="T84" fmla="*/ 124 w 378"/>
                <a:gd name="T85" fmla="*/ 683 h 916"/>
                <a:gd name="T86" fmla="*/ 109 w 378"/>
                <a:gd name="T87" fmla="*/ 619 h 916"/>
                <a:gd name="T88" fmla="*/ 85 w 378"/>
                <a:gd name="T89" fmla="*/ 565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8" h="916">
                  <a:moveTo>
                    <a:pt x="90" y="542"/>
                  </a:moveTo>
                  <a:lnTo>
                    <a:pt x="100" y="527"/>
                  </a:lnTo>
                  <a:lnTo>
                    <a:pt x="102" y="510"/>
                  </a:lnTo>
                  <a:lnTo>
                    <a:pt x="90" y="510"/>
                  </a:lnTo>
                  <a:lnTo>
                    <a:pt x="83" y="495"/>
                  </a:lnTo>
                  <a:lnTo>
                    <a:pt x="83" y="480"/>
                  </a:lnTo>
                  <a:lnTo>
                    <a:pt x="70" y="478"/>
                  </a:lnTo>
                  <a:lnTo>
                    <a:pt x="55" y="478"/>
                  </a:lnTo>
                  <a:lnTo>
                    <a:pt x="58" y="463"/>
                  </a:lnTo>
                  <a:lnTo>
                    <a:pt x="60" y="446"/>
                  </a:lnTo>
                  <a:lnTo>
                    <a:pt x="49" y="428"/>
                  </a:lnTo>
                  <a:lnTo>
                    <a:pt x="36" y="413"/>
                  </a:lnTo>
                  <a:lnTo>
                    <a:pt x="17" y="405"/>
                  </a:lnTo>
                  <a:lnTo>
                    <a:pt x="0" y="396"/>
                  </a:lnTo>
                  <a:lnTo>
                    <a:pt x="15" y="388"/>
                  </a:lnTo>
                  <a:lnTo>
                    <a:pt x="19" y="369"/>
                  </a:lnTo>
                  <a:lnTo>
                    <a:pt x="32" y="366"/>
                  </a:lnTo>
                  <a:lnTo>
                    <a:pt x="64" y="368"/>
                  </a:lnTo>
                  <a:lnTo>
                    <a:pt x="81" y="364"/>
                  </a:lnTo>
                  <a:lnTo>
                    <a:pt x="105" y="368"/>
                  </a:lnTo>
                  <a:lnTo>
                    <a:pt x="105" y="351"/>
                  </a:lnTo>
                  <a:lnTo>
                    <a:pt x="98" y="334"/>
                  </a:lnTo>
                  <a:lnTo>
                    <a:pt x="87" y="309"/>
                  </a:lnTo>
                  <a:lnTo>
                    <a:pt x="64" y="289"/>
                  </a:lnTo>
                  <a:lnTo>
                    <a:pt x="42" y="270"/>
                  </a:lnTo>
                  <a:lnTo>
                    <a:pt x="21" y="247"/>
                  </a:lnTo>
                  <a:lnTo>
                    <a:pt x="17" y="227"/>
                  </a:lnTo>
                  <a:lnTo>
                    <a:pt x="17" y="200"/>
                  </a:lnTo>
                  <a:lnTo>
                    <a:pt x="26" y="184"/>
                  </a:lnTo>
                  <a:lnTo>
                    <a:pt x="40" y="172"/>
                  </a:lnTo>
                  <a:lnTo>
                    <a:pt x="47" y="154"/>
                  </a:lnTo>
                  <a:lnTo>
                    <a:pt x="68" y="135"/>
                  </a:lnTo>
                  <a:lnTo>
                    <a:pt x="90" y="131"/>
                  </a:lnTo>
                  <a:lnTo>
                    <a:pt x="111" y="122"/>
                  </a:lnTo>
                  <a:lnTo>
                    <a:pt x="126" y="118"/>
                  </a:lnTo>
                  <a:lnTo>
                    <a:pt x="132" y="103"/>
                  </a:lnTo>
                  <a:lnTo>
                    <a:pt x="149" y="95"/>
                  </a:lnTo>
                  <a:lnTo>
                    <a:pt x="147" y="73"/>
                  </a:lnTo>
                  <a:lnTo>
                    <a:pt x="143" y="56"/>
                  </a:lnTo>
                  <a:lnTo>
                    <a:pt x="156" y="35"/>
                  </a:lnTo>
                  <a:lnTo>
                    <a:pt x="139" y="24"/>
                  </a:lnTo>
                  <a:lnTo>
                    <a:pt x="126" y="24"/>
                  </a:lnTo>
                  <a:lnTo>
                    <a:pt x="137" y="13"/>
                  </a:lnTo>
                  <a:lnTo>
                    <a:pt x="168" y="9"/>
                  </a:lnTo>
                  <a:lnTo>
                    <a:pt x="198" y="0"/>
                  </a:lnTo>
                  <a:lnTo>
                    <a:pt x="224" y="1"/>
                  </a:lnTo>
                  <a:lnTo>
                    <a:pt x="241" y="5"/>
                  </a:lnTo>
                  <a:lnTo>
                    <a:pt x="237" y="20"/>
                  </a:lnTo>
                  <a:lnTo>
                    <a:pt x="235" y="39"/>
                  </a:lnTo>
                  <a:lnTo>
                    <a:pt x="260" y="31"/>
                  </a:lnTo>
                  <a:lnTo>
                    <a:pt x="271" y="48"/>
                  </a:lnTo>
                  <a:lnTo>
                    <a:pt x="284" y="52"/>
                  </a:lnTo>
                  <a:lnTo>
                    <a:pt x="295" y="65"/>
                  </a:lnTo>
                  <a:lnTo>
                    <a:pt x="292" y="82"/>
                  </a:lnTo>
                  <a:lnTo>
                    <a:pt x="280" y="95"/>
                  </a:lnTo>
                  <a:lnTo>
                    <a:pt x="269" y="112"/>
                  </a:lnTo>
                  <a:lnTo>
                    <a:pt x="284" y="118"/>
                  </a:lnTo>
                  <a:lnTo>
                    <a:pt x="286" y="131"/>
                  </a:lnTo>
                  <a:lnTo>
                    <a:pt x="303" y="120"/>
                  </a:lnTo>
                  <a:lnTo>
                    <a:pt x="324" y="120"/>
                  </a:lnTo>
                  <a:lnTo>
                    <a:pt x="337" y="125"/>
                  </a:lnTo>
                  <a:lnTo>
                    <a:pt x="357" y="123"/>
                  </a:lnTo>
                  <a:lnTo>
                    <a:pt x="378" y="127"/>
                  </a:lnTo>
                  <a:lnTo>
                    <a:pt x="373" y="140"/>
                  </a:lnTo>
                  <a:lnTo>
                    <a:pt x="357" y="155"/>
                  </a:lnTo>
                  <a:lnTo>
                    <a:pt x="348" y="172"/>
                  </a:lnTo>
                  <a:lnTo>
                    <a:pt x="352" y="195"/>
                  </a:lnTo>
                  <a:lnTo>
                    <a:pt x="348" y="217"/>
                  </a:lnTo>
                  <a:lnTo>
                    <a:pt x="339" y="249"/>
                  </a:lnTo>
                  <a:lnTo>
                    <a:pt x="333" y="270"/>
                  </a:lnTo>
                  <a:lnTo>
                    <a:pt x="352" y="283"/>
                  </a:lnTo>
                  <a:lnTo>
                    <a:pt x="341" y="300"/>
                  </a:lnTo>
                  <a:lnTo>
                    <a:pt x="331" y="315"/>
                  </a:lnTo>
                  <a:lnTo>
                    <a:pt x="324" y="339"/>
                  </a:lnTo>
                  <a:lnTo>
                    <a:pt x="307" y="364"/>
                  </a:lnTo>
                  <a:lnTo>
                    <a:pt x="286" y="375"/>
                  </a:lnTo>
                  <a:lnTo>
                    <a:pt x="271" y="398"/>
                  </a:lnTo>
                  <a:lnTo>
                    <a:pt x="260" y="426"/>
                  </a:lnTo>
                  <a:lnTo>
                    <a:pt x="250" y="450"/>
                  </a:lnTo>
                  <a:lnTo>
                    <a:pt x="252" y="463"/>
                  </a:lnTo>
                  <a:lnTo>
                    <a:pt x="239" y="478"/>
                  </a:lnTo>
                  <a:lnTo>
                    <a:pt x="228" y="484"/>
                  </a:lnTo>
                  <a:lnTo>
                    <a:pt x="216" y="484"/>
                  </a:lnTo>
                  <a:lnTo>
                    <a:pt x="218" y="501"/>
                  </a:lnTo>
                  <a:lnTo>
                    <a:pt x="218" y="523"/>
                  </a:lnTo>
                  <a:lnTo>
                    <a:pt x="213" y="539"/>
                  </a:lnTo>
                  <a:lnTo>
                    <a:pt x="216" y="559"/>
                  </a:lnTo>
                  <a:lnTo>
                    <a:pt x="218" y="574"/>
                  </a:lnTo>
                  <a:lnTo>
                    <a:pt x="220" y="593"/>
                  </a:lnTo>
                  <a:lnTo>
                    <a:pt x="211" y="600"/>
                  </a:lnTo>
                  <a:lnTo>
                    <a:pt x="209" y="612"/>
                  </a:lnTo>
                  <a:lnTo>
                    <a:pt x="201" y="623"/>
                  </a:lnTo>
                  <a:lnTo>
                    <a:pt x="192" y="638"/>
                  </a:lnTo>
                  <a:lnTo>
                    <a:pt x="188" y="657"/>
                  </a:lnTo>
                  <a:lnTo>
                    <a:pt x="194" y="668"/>
                  </a:lnTo>
                  <a:lnTo>
                    <a:pt x="201" y="681"/>
                  </a:lnTo>
                  <a:lnTo>
                    <a:pt x="207" y="694"/>
                  </a:lnTo>
                  <a:lnTo>
                    <a:pt x="205" y="715"/>
                  </a:lnTo>
                  <a:lnTo>
                    <a:pt x="220" y="721"/>
                  </a:lnTo>
                  <a:lnTo>
                    <a:pt x="226" y="704"/>
                  </a:lnTo>
                  <a:lnTo>
                    <a:pt x="233" y="685"/>
                  </a:lnTo>
                  <a:lnTo>
                    <a:pt x="248" y="698"/>
                  </a:lnTo>
                  <a:lnTo>
                    <a:pt x="245" y="724"/>
                  </a:lnTo>
                  <a:lnTo>
                    <a:pt x="233" y="745"/>
                  </a:lnTo>
                  <a:lnTo>
                    <a:pt x="231" y="768"/>
                  </a:lnTo>
                  <a:lnTo>
                    <a:pt x="231" y="788"/>
                  </a:lnTo>
                  <a:lnTo>
                    <a:pt x="243" y="805"/>
                  </a:lnTo>
                  <a:lnTo>
                    <a:pt x="263" y="822"/>
                  </a:lnTo>
                  <a:lnTo>
                    <a:pt x="262" y="841"/>
                  </a:lnTo>
                  <a:lnTo>
                    <a:pt x="250" y="846"/>
                  </a:lnTo>
                  <a:lnTo>
                    <a:pt x="250" y="867"/>
                  </a:lnTo>
                  <a:lnTo>
                    <a:pt x="246" y="880"/>
                  </a:lnTo>
                  <a:lnTo>
                    <a:pt x="230" y="897"/>
                  </a:lnTo>
                  <a:lnTo>
                    <a:pt x="222" y="908"/>
                  </a:lnTo>
                  <a:lnTo>
                    <a:pt x="207" y="916"/>
                  </a:lnTo>
                  <a:lnTo>
                    <a:pt x="190" y="905"/>
                  </a:lnTo>
                  <a:lnTo>
                    <a:pt x="175" y="897"/>
                  </a:lnTo>
                  <a:lnTo>
                    <a:pt x="160" y="897"/>
                  </a:lnTo>
                  <a:lnTo>
                    <a:pt x="137" y="897"/>
                  </a:lnTo>
                  <a:lnTo>
                    <a:pt x="130" y="884"/>
                  </a:lnTo>
                  <a:lnTo>
                    <a:pt x="132" y="863"/>
                  </a:lnTo>
                  <a:lnTo>
                    <a:pt x="149" y="854"/>
                  </a:lnTo>
                  <a:lnTo>
                    <a:pt x="152" y="841"/>
                  </a:lnTo>
                  <a:lnTo>
                    <a:pt x="136" y="820"/>
                  </a:lnTo>
                  <a:lnTo>
                    <a:pt x="124" y="796"/>
                  </a:lnTo>
                  <a:lnTo>
                    <a:pt x="122" y="777"/>
                  </a:lnTo>
                  <a:lnTo>
                    <a:pt x="122" y="753"/>
                  </a:lnTo>
                  <a:lnTo>
                    <a:pt x="128" y="721"/>
                  </a:lnTo>
                  <a:lnTo>
                    <a:pt x="124" y="683"/>
                  </a:lnTo>
                  <a:lnTo>
                    <a:pt x="111" y="657"/>
                  </a:lnTo>
                  <a:lnTo>
                    <a:pt x="109" y="636"/>
                  </a:lnTo>
                  <a:lnTo>
                    <a:pt x="109" y="619"/>
                  </a:lnTo>
                  <a:lnTo>
                    <a:pt x="113" y="597"/>
                  </a:lnTo>
                  <a:lnTo>
                    <a:pt x="105" y="582"/>
                  </a:lnTo>
                  <a:lnTo>
                    <a:pt x="85" y="565"/>
                  </a:lnTo>
                  <a:lnTo>
                    <a:pt x="90" y="542"/>
                  </a:lnTo>
                  <a:close/>
                </a:path>
              </a:pathLst>
            </a:custGeom>
            <a:solidFill>
              <a:srgbClr val="FF000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80" name="Freeform 50">
              <a:extLst>
                <a:ext uri="{FF2B5EF4-FFF2-40B4-BE49-F238E27FC236}">
                  <a16:creationId xmlns:a16="http://schemas.microsoft.com/office/drawing/2014/main" id="{9703D850-E868-463A-94A4-A18ADF499E12}"/>
                </a:ext>
              </a:extLst>
            </p:cNvPr>
            <p:cNvSpPr>
              <a:spLocks/>
            </p:cNvSpPr>
            <p:nvPr/>
          </p:nvSpPr>
          <p:spPr bwMode="auto">
            <a:xfrm>
              <a:off x="2878130" y="1831097"/>
              <a:ext cx="735013" cy="1109663"/>
            </a:xfrm>
            <a:custGeom>
              <a:avLst/>
              <a:gdLst>
                <a:gd name="T0" fmla="*/ 17 w 463"/>
                <a:gd name="T1" fmla="*/ 484 h 699"/>
                <a:gd name="T2" fmla="*/ 51 w 463"/>
                <a:gd name="T3" fmla="*/ 509 h 699"/>
                <a:gd name="T4" fmla="*/ 81 w 463"/>
                <a:gd name="T5" fmla="*/ 513 h 699"/>
                <a:gd name="T6" fmla="*/ 102 w 463"/>
                <a:gd name="T7" fmla="*/ 496 h 699"/>
                <a:gd name="T8" fmla="*/ 135 w 463"/>
                <a:gd name="T9" fmla="*/ 484 h 699"/>
                <a:gd name="T10" fmla="*/ 169 w 463"/>
                <a:gd name="T11" fmla="*/ 479 h 699"/>
                <a:gd name="T12" fmla="*/ 181 w 463"/>
                <a:gd name="T13" fmla="*/ 505 h 699"/>
                <a:gd name="T14" fmla="*/ 207 w 463"/>
                <a:gd name="T15" fmla="*/ 524 h 699"/>
                <a:gd name="T16" fmla="*/ 214 w 463"/>
                <a:gd name="T17" fmla="*/ 545 h 699"/>
                <a:gd name="T18" fmla="*/ 224 w 463"/>
                <a:gd name="T19" fmla="*/ 578 h 699"/>
                <a:gd name="T20" fmla="*/ 231 w 463"/>
                <a:gd name="T21" fmla="*/ 614 h 699"/>
                <a:gd name="T22" fmla="*/ 235 w 463"/>
                <a:gd name="T23" fmla="*/ 648 h 699"/>
                <a:gd name="T24" fmla="*/ 269 w 463"/>
                <a:gd name="T25" fmla="*/ 667 h 699"/>
                <a:gd name="T26" fmla="*/ 308 w 463"/>
                <a:gd name="T27" fmla="*/ 665 h 699"/>
                <a:gd name="T28" fmla="*/ 318 w 463"/>
                <a:gd name="T29" fmla="*/ 693 h 699"/>
                <a:gd name="T30" fmla="*/ 348 w 463"/>
                <a:gd name="T31" fmla="*/ 693 h 699"/>
                <a:gd name="T32" fmla="*/ 374 w 463"/>
                <a:gd name="T33" fmla="*/ 697 h 699"/>
                <a:gd name="T34" fmla="*/ 397 w 463"/>
                <a:gd name="T35" fmla="*/ 654 h 699"/>
                <a:gd name="T36" fmla="*/ 421 w 463"/>
                <a:gd name="T37" fmla="*/ 644 h 699"/>
                <a:gd name="T38" fmla="*/ 450 w 463"/>
                <a:gd name="T39" fmla="*/ 659 h 699"/>
                <a:gd name="T40" fmla="*/ 436 w 463"/>
                <a:gd name="T41" fmla="*/ 597 h 699"/>
                <a:gd name="T42" fmla="*/ 427 w 463"/>
                <a:gd name="T43" fmla="*/ 563 h 699"/>
                <a:gd name="T44" fmla="*/ 402 w 463"/>
                <a:gd name="T45" fmla="*/ 546 h 699"/>
                <a:gd name="T46" fmla="*/ 352 w 463"/>
                <a:gd name="T47" fmla="*/ 545 h 699"/>
                <a:gd name="T48" fmla="*/ 331 w 463"/>
                <a:gd name="T49" fmla="*/ 515 h 699"/>
                <a:gd name="T50" fmla="*/ 329 w 463"/>
                <a:gd name="T51" fmla="*/ 483 h 699"/>
                <a:gd name="T52" fmla="*/ 329 w 463"/>
                <a:gd name="T53" fmla="*/ 445 h 699"/>
                <a:gd name="T54" fmla="*/ 331 w 463"/>
                <a:gd name="T55" fmla="*/ 407 h 699"/>
                <a:gd name="T56" fmla="*/ 346 w 463"/>
                <a:gd name="T57" fmla="*/ 372 h 699"/>
                <a:gd name="T58" fmla="*/ 348 w 463"/>
                <a:gd name="T59" fmla="*/ 342 h 699"/>
                <a:gd name="T60" fmla="*/ 363 w 463"/>
                <a:gd name="T61" fmla="*/ 310 h 699"/>
                <a:gd name="T62" fmla="*/ 352 w 463"/>
                <a:gd name="T63" fmla="*/ 270 h 699"/>
                <a:gd name="T64" fmla="*/ 246 w 463"/>
                <a:gd name="T65" fmla="*/ 109 h 699"/>
                <a:gd name="T66" fmla="*/ 222 w 463"/>
                <a:gd name="T67" fmla="*/ 53 h 699"/>
                <a:gd name="T68" fmla="*/ 194 w 463"/>
                <a:gd name="T69" fmla="*/ 56 h 699"/>
                <a:gd name="T70" fmla="*/ 169 w 463"/>
                <a:gd name="T71" fmla="*/ 45 h 699"/>
                <a:gd name="T72" fmla="*/ 171 w 463"/>
                <a:gd name="T73" fmla="*/ 23 h 699"/>
                <a:gd name="T74" fmla="*/ 139 w 463"/>
                <a:gd name="T75" fmla="*/ 19 h 699"/>
                <a:gd name="T76" fmla="*/ 103 w 463"/>
                <a:gd name="T77" fmla="*/ 38 h 699"/>
                <a:gd name="T78" fmla="*/ 53 w 463"/>
                <a:gd name="T79" fmla="*/ 45 h 699"/>
                <a:gd name="T80" fmla="*/ 43 w 463"/>
                <a:gd name="T81" fmla="*/ 62 h 699"/>
                <a:gd name="T82" fmla="*/ 38 w 463"/>
                <a:gd name="T83" fmla="*/ 100 h 699"/>
                <a:gd name="T84" fmla="*/ 43 w 463"/>
                <a:gd name="T85" fmla="*/ 135 h 699"/>
                <a:gd name="T86" fmla="*/ 36 w 463"/>
                <a:gd name="T87" fmla="*/ 161 h 699"/>
                <a:gd name="T88" fmla="*/ 26 w 463"/>
                <a:gd name="T89" fmla="*/ 184 h 699"/>
                <a:gd name="T90" fmla="*/ 13 w 463"/>
                <a:gd name="T91" fmla="*/ 218 h 699"/>
                <a:gd name="T92" fmla="*/ 26 w 463"/>
                <a:gd name="T93" fmla="*/ 242 h 699"/>
                <a:gd name="T94" fmla="*/ 30 w 463"/>
                <a:gd name="T95" fmla="*/ 276 h 699"/>
                <a:gd name="T96" fmla="*/ 51 w 463"/>
                <a:gd name="T97" fmla="*/ 265 h 699"/>
                <a:gd name="T98" fmla="*/ 73 w 463"/>
                <a:gd name="T99" fmla="*/ 259 h 699"/>
                <a:gd name="T100" fmla="*/ 58 w 463"/>
                <a:gd name="T101" fmla="*/ 306 h 699"/>
                <a:gd name="T102" fmla="*/ 56 w 463"/>
                <a:gd name="T103" fmla="*/ 349 h 699"/>
                <a:gd name="T104" fmla="*/ 88 w 463"/>
                <a:gd name="T105" fmla="*/ 383 h 699"/>
                <a:gd name="T106" fmla="*/ 75 w 463"/>
                <a:gd name="T107" fmla="*/ 407 h 699"/>
                <a:gd name="T108" fmla="*/ 71 w 463"/>
                <a:gd name="T109" fmla="*/ 441 h 699"/>
                <a:gd name="T110" fmla="*/ 47 w 463"/>
                <a:gd name="T111" fmla="*/ 469 h 699"/>
                <a:gd name="T112" fmla="*/ 15 w 463"/>
                <a:gd name="T113" fmla="*/ 466 h 699"/>
                <a:gd name="T114" fmla="*/ 6 w 463"/>
                <a:gd name="T115" fmla="*/ 47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3" h="699">
                  <a:moveTo>
                    <a:pt x="6" y="471"/>
                  </a:moveTo>
                  <a:lnTo>
                    <a:pt x="17" y="484"/>
                  </a:lnTo>
                  <a:lnTo>
                    <a:pt x="34" y="500"/>
                  </a:lnTo>
                  <a:lnTo>
                    <a:pt x="51" y="509"/>
                  </a:lnTo>
                  <a:lnTo>
                    <a:pt x="64" y="505"/>
                  </a:lnTo>
                  <a:lnTo>
                    <a:pt x="81" y="513"/>
                  </a:lnTo>
                  <a:lnTo>
                    <a:pt x="98" y="511"/>
                  </a:lnTo>
                  <a:lnTo>
                    <a:pt x="102" y="496"/>
                  </a:lnTo>
                  <a:lnTo>
                    <a:pt x="111" y="479"/>
                  </a:lnTo>
                  <a:lnTo>
                    <a:pt x="135" y="484"/>
                  </a:lnTo>
                  <a:lnTo>
                    <a:pt x="154" y="484"/>
                  </a:lnTo>
                  <a:lnTo>
                    <a:pt x="169" y="479"/>
                  </a:lnTo>
                  <a:lnTo>
                    <a:pt x="181" y="496"/>
                  </a:lnTo>
                  <a:lnTo>
                    <a:pt x="181" y="505"/>
                  </a:lnTo>
                  <a:lnTo>
                    <a:pt x="194" y="513"/>
                  </a:lnTo>
                  <a:lnTo>
                    <a:pt x="207" y="524"/>
                  </a:lnTo>
                  <a:lnTo>
                    <a:pt x="209" y="535"/>
                  </a:lnTo>
                  <a:lnTo>
                    <a:pt x="214" y="545"/>
                  </a:lnTo>
                  <a:lnTo>
                    <a:pt x="228" y="561"/>
                  </a:lnTo>
                  <a:lnTo>
                    <a:pt x="224" y="578"/>
                  </a:lnTo>
                  <a:lnTo>
                    <a:pt x="220" y="597"/>
                  </a:lnTo>
                  <a:lnTo>
                    <a:pt x="231" y="614"/>
                  </a:lnTo>
                  <a:lnTo>
                    <a:pt x="224" y="635"/>
                  </a:lnTo>
                  <a:lnTo>
                    <a:pt x="235" y="648"/>
                  </a:lnTo>
                  <a:lnTo>
                    <a:pt x="248" y="661"/>
                  </a:lnTo>
                  <a:lnTo>
                    <a:pt x="269" y="667"/>
                  </a:lnTo>
                  <a:lnTo>
                    <a:pt x="290" y="667"/>
                  </a:lnTo>
                  <a:lnTo>
                    <a:pt x="308" y="665"/>
                  </a:lnTo>
                  <a:lnTo>
                    <a:pt x="312" y="678"/>
                  </a:lnTo>
                  <a:lnTo>
                    <a:pt x="318" y="693"/>
                  </a:lnTo>
                  <a:lnTo>
                    <a:pt x="333" y="693"/>
                  </a:lnTo>
                  <a:lnTo>
                    <a:pt x="348" y="693"/>
                  </a:lnTo>
                  <a:lnTo>
                    <a:pt x="359" y="699"/>
                  </a:lnTo>
                  <a:lnTo>
                    <a:pt x="374" y="697"/>
                  </a:lnTo>
                  <a:lnTo>
                    <a:pt x="387" y="672"/>
                  </a:lnTo>
                  <a:lnTo>
                    <a:pt x="397" y="654"/>
                  </a:lnTo>
                  <a:lnTo>
                    <a:pt x="414" y="663"/>
                  </a:lnTo>
                  <a:lnTo>
                    <a:pt x="421" y="644"/>
                  </a:lnTo>
                  <a:lnTo>
                    <a:pt x="436" y="650"/>
                  </a:lnTo>
                  <a:lnTo>
                    <a:pt x="450" y="659"/>
                  </a:lnTo>
                  <a:lnTo>
                    <a:pt x="463" y="650"/>
                  </a:lnTo>
                  <a:lnTo>
                    <a:pt x="436" y="597"/>
                  </a:lnTo>
                  <a:lnTo>
                    <a:pt x="419" y="578"/>
                  </a:lnTo>
                  <a:lnTo>
                    <a:pt x="427" y="563"/>
                  </a:lnTo>
                  <a:lnTo>
                    <a:pt x="419" y="548"/>
                  </a:lnTo>
                  <a:lnTo>
                    <a:pt x="402" y="546"/>
                  </a:lnTo>
                  <a:lnTo>
                    <a:pt x="372" y="548"/>
                  </a:lnTo>
                  <a:lnTo>
                    <a:pt x="352" y="545"/>
                  </a:lnTo>
                  <a:lnTo>
                    <a:pt x="355" y="528"/>
                  </a:lnTo>
                  <a:lnTo>
                    <a:pt x="331" y="515"/>
                  </a:lnTo>
                  <a:lnTo>
                    <a:pt x="339" y="501"/>
                  </a:lnTo>
                  <a:lnTo>
                    <a:pt x="329" y="483"/>
                  </a:lnTo>
                  <a:lnTo>
                    <a:pt x="335" y="466"/>
                  </a:lnTo>
                  <a:lnTo>
                    <a:pt x="329" y="445"/>
                  </a:lnTo>
                  <a:lnTo>
                    <a:pt x="337" y="424"/>
                  </a:lnTo>
                  <a:lnTo>
                    <a:pt x="331" y="407"/>
                  </a:lnTo>
                  <a:lnTo>
                    <a:pt x="331" y="381"/>
                  </a:lnTo>
                  <a:lnTo>
                    <a:pt x="346" y="372"/>
                  </a:lnTo>
                  <a:lnTo>
                    <a:pt x="357" y="355"/>
                  </a:lnTo>
                  <a:lnTo>
                    <a:pt x="348" y="342"/>
                  </a:lnTo>
                  <a:lnTo>
                    <a:pt x="359" y="325"/>
                  </a:lnTo>
                  <a:lnTo>
                    <a:pt x="363" y="310"/>
                  </a:lnTo>
                  <a:lnTo>
                    <a:pt x="359" y="289"/>
                  </a:lnTo>
                  <a:lnTo>
                    <a:pt x="352" y="270"/>
                  </a:lnTo>
                  <a:lnTo>
                    <a:pt x="269" y="195"/>
                  </a:lnTo>
                  <a:lnTo>
                    <a:pt x="246" y="109"/>
                  </a:lnTo>
                  <a:lnTo>
                    <a:pt x="239" y="60"/>
                  </a:lnTo>
                  <a:lnTo>
                    <a:pt x="222" y="53"/>
                  </a:lnTo>
                  <a:lnTo>
                    <a:pt x="203" y="45"/>
                  </a:lnTo>
                  <a:lnTo>
                    <a:pt x="194" y="56"/>
                  </a:lnTo>
                  <a:lnTo>
                    <a:pt x="177" y="62"/>
                  </a:lnTo>
                  <a:lnTo>
                    <a:pt x="169" y="45"/>
                  </a:lnTo>
                  <a:lnTo>
                    <a:pt x="181" y="38"/>
                  </a:lnTo>
                  <a:lnTo>
                    <a:pt x="171" y="23"/>
                  </a:lnTo>
                  <a:lnTo>
                    <a:pt x="158" y="0"/>
                  </a:lnTo>
                  <a:lnTo>
                    <a:pt x="139" y="19"/>
                  </a:lnTo>
                  <a:lnTo>
                    <a:pt x="126" y="28"/>
                  </a:lnTo>
                  <a:lnTo>
                    <a:pt x="103" y="38"/>
                  </a:lnTo>
                  <a:lnTo>
                    <a:pt x="79" y="47"/>
                  </a:lnTo>
                  <a:lnTo>
                    <a:pt x="53" y="45"/>
                  </a:lnTo>
                  <a:lnTo>
                    <a:pt x="41" y="45"/>
                  </a:lnTo>
                  <a:lnTo>
                    <a:pt x="43" y="62"/>
                  </a:lnTo>
                  <a:lnTo>
                    <a:pt x="43" y="84"/>
                  </a:lnTo>
                  <a:lnTo>
                    <a:pt x="38" y="100"/>
                  </a:lnTo>
                  <a:lnTo>
                    <a:pt x="41" y="120"/>
                  </a:lnTo>
                  <a:lnTo>
                    <a:pt x="43" y="135"/>
                  </a:lnTo>
                  <a:lnTo>
                    <a:pt x="45" y="154"/>
                  </a:lnTo>
                  <a:lnTo>
                    <a:pt x="36" y="161"/>
                  </a:lnTo>
                  <a:lnTo>
                    <a:pt x="34" y="173"/>
                  </a:lnTo>
                  <a:lnTo>
                    <a:pt x="26" y="184"/>
                  </a:lnTo>
                  <a:lnTo>
                    <a:pt x="17" y="199"/>
                  </a:lnTo>
                  <a:lnTo>
                    <a:pt x="13" y="218"/>
                  </a:lnTo>
                  <a:lnTo>
                    <a:pt x="19" y="229"/>
                  </a:lnTo>
                  <a:lnTo>
                    <a:pt x="26" y="242"/>
                  </a:lnTo>
                  <a:lnTo>
                    <a:pt x="32" y="255"/>
                  </a:lnTo>
                  <a:lnTo>
                    <a:pt x="30" y="276"/>
                  </a:lnTo>
                  <a:lnTo>
                    <a:pt x="45" y="282"/>
                  </a:lnTo>
                  <a:lnTo>
                    <a:pt x="51" y="265"/>
                  </a:lnTo>
                  <a:lnTo>
                    <a:pt x="58" y="246"/>
                  </a:lnTo>
                  <a:lnTo>
                    <a:pt x="73" y="259"/>
                  </a:lnTo>
                  <a:lnTo>
                    <a:pt x="70" y="285"/>
                  </a:lnTo>
                  <a:lnTo>
                    <a:pt x="58" y="306"/>
                  </a:lnTo>
                  <a:lnTo>
                    <a:pt x="56" y="329"/>
                  </a:lnTo>
                  <a:lnTo>
                    <a:pt x="56" y="349"/>
                  </a:lnTo>
                  <a:lnTo>
                    <a:pt x="68" y="366"/>
                  </a:lnTo>
                  <a:lnTo>
                    <a:pt x="88" y="383"/>
                  </a:lnTo>
                  <a:lnTo>
                    <a:pt x="87" y="402"/>
                  </a:lnTo>
                  <a:lnTo>
                    <a:pt x="75" y="407"/>
                  </a:lnTo>
                  <a:lnTo>
                    <a:pt x="75" y="428"/>
                  </a:lnTo>
                  <a:lnTo>
                    <a:pt x="71" y="441"/>
                  </a:lnTo>
                  <a:lnTo>
                    <a:pt x="55" y="458"/>
                  </a:lnTo>
                  <a:lnTo>
                    <a:pt x="47" y="469"/>
                  </a:lnTo>
                  <a:lnTo>
                    <a:pt x="32" y="477"/>
                  </a:lnTo>
                  <a:lnTo>
                    <a:pt x="15" y="466"/>
                  </a:lnTo>
                  <a:lnTo>
                    <a:pt x="0" y="458"/>
                  </a:lnTo>
                  <a:lnTo>
                    <a:pt x="6" y="471"/>
                  </a:lnTo>
                  <a:close/>
                </a:path>
              </a:pathLst>
            </a:custGeom>
            <a:solidFill>
              <a:srgbClr val="00B05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81" name="Freeform 51">
              <a:extLst>
                <a:ext uri="{FF2B5EF4-FFF2-40B4-BE49-F238E27FC236}">
                  <a16:creationId xmlns:a16="http://schemas.microsoft.com/office/drawing/2014/main" id="{66828E26-26BA-4271-A143-0B23A495BE58}"/>
                </a:ext>
              </a:extLst>
            </p:cNvPr>
            <p:cNvSpPr>
              <a:spLocks/>
            </p:cNvSpPr>
            <p:nvPr/>
          </p:nvSpPr>
          <p:spPr bwMode="auto">
            <a:xfrm>
              <a:off x="1952617" y="1229434"/>
              <a:ext cx="850900" cy="1677988"/>
            </a:xfrm>
            <a:custGeom>
              <a:avLst/>
              <a:gdLst>
                <a:gd name="T0" fmla="*/ 17 w 536"/>
                <a:gd name="T1" fmla="*/ 35 h 1057"/>
                <a:gd name="T2" fmla="*/ 0 w 536"/>
                <a:gd name="T3" fmla="*/ 95 h 1057"/>
                <a:gd name="T4" fmla="*/ 8 w 536"/>
                <a:gd name="T5" fmla="*/ 139 h 1057"/>
                <a:gd name="T6" fmla="*/ 40 w 536"/>
                <a:gd name="T7" fmla="*/ 186 h 1057"/>
                <a:gd name="T8" fmla="*/ 19 w 536"/>
                <a:gd name="T9" fmla="*/ 231 h 1057"/>
                <a:gd name="T10" fmla="*/ 60 w 536"/>
                <a:gd name="T11" fmla="*/ 253 h 1057"/>
                <a:gd name="T12" fmla="*/ 51 w 536"/>
                <a:gd name="T13" fmla="*/ 306 h 1057"/>
                <a:gd name="T14" fmla="*/ 100 w 536"/>
                <a:gd name="T15" fmla="*/ 298 h 1057"/>
                <a:gd name="T16" fmla="*/ 143 w 536"/>
                <a:gd name="T17" fmla="*/ 326 h 1057"/>
                <a:gd name="T18" fmla="*/ 190 w 536"/>
                <a:gd name="T19" fmla="*/ 364 h 1057"/>
                <a:gd name="T20" fmla="*/ 198 w 536"/>
                <a:gd name="T21" fmla="*/ 430 h 1057"/>
                <a:gd name="T22" fmla="*/ 239 w 536"/>
                <a:gd name="T23" fmla="*/ 475 h 1057"/>
                <a:gd name="T24" fmla="*/ 284 w 536"/>
                <a:gd name="T25" fmla="*/ 514 h 1057"/>
                <a:gd name="T26" fmla="*/ 278 w 536"/>
                <a:gd name="T27" fmla="*/ 554 h 1057"/>
                <a:gd name="T28" fmla="*/ 293 w 536"/>
                <a:gd name="T29" fmla="*/ 614 h 1057"/>
                <a:gd name="T30" fmla="*/ 288 w 536"/>
                <a:gd name="T31" fmla="*/ 661 h 1057"/>
                <a:gd name="T32" fmla="*/ 260 w 536"/>
                <a:gd name="T33" fmla="*/ 685 h 1057"/>
                <a:gd name="T34" fmla="*/ 224 w 536"/>
                <a:gd name="T35" fmla="*/ 717 h 1057"/>
                <a:gd name="T36" fmla="*/ 293 w 536"/>
                <a:gd name="T37" fmla="*/ 768 h 1057"/>
                <a:gd name="T38" fmla="*/ 312 w 536"/>
                <a:gd name="T39" fmla="*/ 830 h 1057"/>
                <a:gd name="T40" fmla="*/ 325 w 536"/>
                <a:gd name="T41" fmla="*/ 867 h 1057"/>
                <a:gd name="T42" fmla="*/ 301 w 536"/>
                <a:gd name="T43" fmla="*/ 905 h 1057"/>
                <a:gd name="T44" fmla="*/ 314 w 536"/>
                <a:gd name="T45" fmla="*/ 950 h 1057"/>
                <a:gd name="T46" fmla="*/ 348 w 536"/>
                <a:gd name="T47" fmla="*/ 935 h 1057"/>
                <a:gd name="T48" fmla="*/ 367 w 536"/>
                <a:gd name="T49" fmla="*/ 950 h 1057"/>
                <a:gd name="T50" fmla="*/ 355 w 536"/>
                <a:gd name="T51" fmla="*/ 995 h 1057"/>
                <a:gd name="T52" fmla="*/ 369 w 536"/>
                <a:gd name="T53" fmla="*/ 1049 h 1057"/>
                <a:gd name="T54" fmla="*/ 478 w 536"/>
                <a:gd name="T55" fmla="*/ 987 h 1057"/>
                <a:gd name="T56" fmla="*/ 500 w 536"/>
                <a:gd name="T57" fmla="*/ 910 h 1057"/>
                <a:gd name="T58" fmla="*/ 525 w 536"/>
                <a:gd name="T59" fmla="*/ 854 h 1057"/>
                <a:gd name="T60" fmla="*/ 513 w 536"/>
                <a:gd name="T61" fmla="*/ 788 h 1057"/>
                <a:gd name="T62" fmla="*/ 515 w 536"/>
                <a:gd name="T63" fmla="*/ 730 h 1057"/>
                <a:gd name="T64" fmla="*/ 536 w 536"/>
                <a:gd name="T65" fmla="*/ 661 h 1057"/>
                <a:gd name="T66" fmla="*/ 517 w 536"/>
                <a:gd name="T67" fmla="*/ 576 h 1057"/>
                <a:gd name="T68" fmla="*/ 513 w 536"/>
                <a:gd name="T69" fmla="*/ 522 h 1057"/>
                <a:gd name="T70" fmla="*/ 478 w 536"/>
                <a:gd name="T71" fmla="*/ 480 h 1057"/>
                <a:gd name="T72" fmla="*/ 431 w 536"/>
                <a:gd name="T73" fmla="*/ 480 h 1057"/>
                <a:gd name="T74" fmla="*/ 391 w 536"/>
                <a:gd name="T75" fmla="*/ 454 h 1057"/>
                <a:gd name="T76" fmla="*/ 350 w 536"/>
                <a:gd name="T77" fmla="*/ 413 h 1057"/>
                <a:gd name="T78" fmla="*/ 312 w 536"/>
                <a:gd name="T79" fmla="*/ 409 h 1057"/>
                <a:gd name="T80" fmla="*/ 258 w 536"/>
                <a:gd name="T81" fmla="*/ 370 h 1057"/>
                <a:gd name="T82" fmla="*/ 218 w 536"/>
                <a:gd name="T83" fmla="*/ 341 h 1057"/>
                <a:gd name="T84" fmla="*/ 216 w 536"/>
                <a:gd name="T85" fmla="*/ 298 h 1057"/>
                <a:gd name="T86" fmla="*/ 216 w 536"/>
                <a:gd name="T87" fmla="*/ 257 h 1057"/>
                <a:gd name="T88" fmla="*/ 198 w 536"/>
                <a:gd name="T89" fmla="*/ 219 h 1057"/>
                <a:gd name="T90" fmla="*/ 199 w 536"/>
                <a:gd name="T91" fmla="*/ 178 h 1057"/>
                <a:gd name="T92" fmla="*/ 181 w 536"/>
                <a:gd name="T93" fmla="*/ 146 h 1057"/>
                <a:gd name="T94" fmla="*/ 154 w 536"/>
                <a:gd name="T95" fmla="*/ 97 h 1057"/>
                <a:gd name="T96" fmla="*/ 113 w 536"/>
                <a:gd name="T97" fmla="*/ 80 h 1057"/>
                <a:gd name="T98" fmla="*/ 83 w 536"/>
                <a:gd name="T99" fmla="*/ 58 h 1057"/>
                <a:gd name="T100" fmla="*/ 73 w 536"/>
                <a:gd name="T101" fmla="*/ 17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36" h="1057">
                  <a:moveTo>
                    <a:pt x="47" y="7"/>
                  </a:moveTo>
                  <a:lnTo>
                    <a:pt x="30" y="20"/>
                  </a:lnTo>
                  <a:lnTo>
                    <a:pt x="17" y="35"/>
                  </a:lnTo>
                  <a:lnTo>
                    <a:pt x="2" y="54"/>
                  </a:lnTo>
                  <a:lnTo>
                    <a:pt x="2" y="82"/>
                  </a:lnTo>
                  <a:lnTo>
                    <a:pt x="0" y="95"/>
                  </a:lnTo>
                  <a:lnTo>
                    <a:pt x="8" y="107"/>
                  </a:lnTo>
                  <a:lnTo>
                    <a:pt x="4" y="118"/>
                  </a:lnTo>
                  <a:lnTo>
                    <a:pt x="8" y="139"/>
                  </a:lnTo>
                  <a:lnTo>
                    <a:pt x="11" y="157"/>
                  </a:lnTo>
                  <a:lnTo>
                    <a:pt x="24" y="172"/>
                  </a:lnTo>
                  <a:lnTo>
                    <a:pt x="40" y="186"/>
                  </a:lnTo>
                  <a:lnTo>
                    <a:pt x="21" y="197"/>
                  </a:lnTo>
                  <a:lnTo>
                    <a:pt x="21" y="216"/>
                  </a:lnTo>
                  <a:lnTo>
                    <a:pt x="19" y="231"/>
                  </a:lnTo>
                  <a:lnTo>
                    <a:pt x="36" y="236"/>
                  </a:lnTo>
                  <a:lnTo>
                    <a:pt x="62" y="242"/>
                  </a:lnTo>
                  <a:lnTo>
                    <a:pt x="60" y="253"/>
                  </a:lnTo>
                  <a:lnTo>
                    <a:pt x="58" y="270"/>
                  </a:lnTo>
                  <a:lnTo>
                    <a:pt x="47" y="289"/>
                  </a:lnTo>
                  <a:lnTo>
                    <a:pt x="51" y="306"/>
                  </a:lnTo>
                  <a:lnTo>
                    <a:pt x="66" y="294"/>
                  </a:lnTo>
                  <a:lnTo>
                    <a:pt x="85" y="293"/>
                  </a:lnTo>
                  <a:lnTo>
                    <a:pt x="100" y="298"/>
                  </a:lnTo>
                  <a:lnTo>
                    <a:pt x="119" y="311"/>
                  </a:lnTo>
                  <a:lnTo>
                    <a:pt x="128" y="323"/>
                  </a:lnTo>
                  <a:lnTo>
                    <a:pt x="143" y="326"/>
                  </a:lnTo>
                  <a:lnTo>
                    <a:pt x="154" y="328"/>
                  </a:lnTo>
                  <a:lnTo>
                    <a:pt x="169" y="347"/>
                  </a:lnTo>
                  <a:lnTo>
                    <a:pt x="190" y="364"/>
                  </a:lnTo>
                  <a:lnTo>
                    <a:pt x="186" y="388"/>
                  </a:lnTo>
                  <a:lnTo>
                    <a:pt x="184" y="409"/>
                  </a:lnTo>
                  <a:lnTo>
                    <a:pt x="198" y="430"/>
                  </a:lnTo>
                  <a:lnTo>
                    <a:pt x="211" y="447"/>
                  </a:lnTo>
                  <a:lnTo>
                    <a:pt x="220" y="465"/>
                  </a:lnTo>
                  <a:lnTo>
                    <a:pt x="239" y="475"/>
                  </a:lnTo>
                  <a:lnTo>
                    <a:pt x="254" y="480"/>
                  </a:lnTo>
                  <a:lnTo>
                    <a:pt x="269" y="492"/>
                  </a:lnTo>
                  <a:lnTo>
                    <a:pt x="284" y="514"/>
                  </a:lnTo>
                  <a:lnTo>
                    <a:pt x="293" y="531"/>
                  </a:lnTo>
                  <a:lnTo>
                    <a:pt x="292" y="550"/>
                  </a:lnTo>
                  <a:lnTo>
                    <a:pt x="278" y="554"/>
                  </a:lnTo>
                  <a:lnTo>
                    <a:pt x="280" y="574"/>
                  </a:lnTo>
                  <a:lnTo>
                    <a:pt x="286" y="593"/>
                  </a:lnTo>
                  <a:lnTo>
                    <a:pt x="293" y="614"/>
                  </a:lnTo>
                  <a:lnTo>
                    <a:pt x="297" y="625"/>
                  </a:lnTo>
                  <a:lnTo>
                    <a:pt x="308" y="638"/>
                  </a:lnTo>
                  <a:lnTo>
                    <a:pt x="288" y="661"/>
                  </a:lnTo>
                  <a:lnTo>
                    <a:pt x="282" y="679"/>
                  </a:lnTo>
                  <a:lnTo>
                    <a:pt x="271" y="694"/>
                  </a:lnTo>
                  <a:lnTo>
                    <a:pt x="260" y="685"/>
                  </a:lnTo>
                  <a:lnTo>
                    <a:pt x="246" y="693"/>
                  </a:lnTo>
                  <a:lnTo>
                    <a:pt x="241" y="706"/>
                  </a:lnTo>
                  <a:lnTo>
                    <a:pt x="224" y="717"/>
                  </a:lnTo>
                  <a:lnTo>
                    <a:pt x="254" y="741"/>
                  </a:lnTo>
                  <a:lnTo>
                    <a:pt x="275" y="753"/>
                  </a:lnTo>
                  <a:lnTo>
                    <a:pt x="293" y="768"/>
                  </a:lnTo>
                  <a:lnTo>
                    <a:pt x="310" y="785"/>
                  </a:lnTo>
                  <a:lnTo>
                    <a:pt x="312" y="805"/>
                  </a:lnTo>
                  <a:lnTo>
                    <a:pt x="312" y="830"/>
                  </a:lnTo>
                  <a:lnTo>
                    <a:pt x="324" y="839"/>
                  </a:lnTo>
                  <a:lnTo>
                    <a:pt x="335" y="850"/>
                  </a:lnTo>
                  <a:lnTo>
                    <a:pt x="325" y="867"/>
                  </a:lnTo>
                  <a:lnTo>
                    <a:pt x="307" y="875"/>
                  </a:lnTo>
                  <a:lnTo>
                    <a:pt x="305" y="892"/>
                  </a:lnTo>
                  <a:lnTo>
                    <a:pt x="301" y="905"/>
                  </a:lnTo>
                  <a:lnTo>
                    <a:pt x="297" y="924"/>
                  </a:lnTo>
                  <a:lnTo>
                    <a:pt x="305" y="940"/>
                  </a:lnTo>
                  <a:lnTo>
                    <a:pt x="314" y="950"/>
                  </a:lnTo>
                  <a:lnTo>
                    <a:pt x="329" y="961"/>
                  </a:lnTo>
                  <a:lnTo>
                    <a:pt x="342" y="952"/>
                  </a:lnTo>
                  <a:lnTo>
                    <a:pt x="348" y="935"/>
                  </a:lnTo>
                  <a:lnTo>
                    <a:pt x="355" y="920"/>
                  </a:lnTo>
                  <a:lnTo>
                    <a:pt x="371" y="937"/>
                  </a:lnTo>
                  <a:lnTo>
                    <a:pt x="367" y="950"/>
                  </a:lnTo>
                  <a:lnTo>
                    <a:pt x="354" y="967"/>
                  </a:lnTo>
                  <a:lnTo>
                    <a:pt x="361" y="982"/>
                  </a:lnTo>
                  <a:lnTo>
                    <a:pt x="355" y="995"/>
                  </a:lnTo>
                  <a:lnTo>
                    <a:pt x="361" y="1014"/>
                  </a:lnTo>
                  <a:lnTo>
                    <a:pt x="367" y="1029"/>
                  </a:lnTo>
                  <a:lnTo>
                    <a:pt x="369" y="1049"/>
                  </a:lnTo>
                  <a:lnTo>
                    <a:pt x="384" y="1057"/>
                  </a:lnTo>
                  <a:lnTo>
                    <a:pt x="402" y="1057"/>
                  </a:lnTo>
                  <a:lnTo>
                    <a:pt x="478" y="987"/>
                  </a:lnTo>
                  <a:lnTo>
                    <a:pt x="491" y="969"/>
                  </a:lnTo>
                  <a:lnTo>
                    <a:pt x="498" y="933"/>
                  </a:lnTo>
                  <a:lnTo>
                    <a:pt x="500" y="910"/>
                  </a:lnTo>
                  <a:lnTo>
                    <a:pt x="510" y="888"/>
                  </a:lnTo>
                  <a:lnTo>
                    <a:pt x="519" y="875"/>
                  </a:lnTo>
                  <a:lnTo>
                    <a:pt x="525" y="854"/>
                  </a:lnTo>
                  <a:lnTo>
                    <a:pt x="523" y="832"/>
                  </a:lnTo>
                  <a:lnTo>
                    <a:pt x="519" y="811"/>
                  </a:lnTo>
                  <a:lnTo>
                    <a:pt x="513" y="788"/>
                  </a:lnTo>
                  <a:lnTo>
                    <a:pt x="504" y="771"/>
                  </a:lnTo>
                  <a:lnTo>
                    <a:pt x="504" y="749"/>
                  </a:lnTo>
                  <a:lnTo>
                    <a:pt x="515" y="730"/>
                  </a:lnTo>
                  <a:lnTo>
                    <a:pt x="530" y="717"/>
                  </a:lnTo>
                  <a:lnTo>
                    <a:pt x="530" y="693"/>
                  </a:lnTo>
                  <a:lnTo>
                    <a:pt x="536" y="661"/>
                  </a:lnTo>
                  <a:lnTo>
                    <a:pt x="532" y="623"/>
                  </a:lnTo>
                  <a:lnTo>
                    <a:pt x="519" y="597"/>
                  </a:lnTo>
                  <a:lnTo>
                    <a:pt x="517" y="576"/>
                  </a:lnTo>
                  <a:lnTo>
                    <a:pt x="517" y="559"/>
                  </a:lnTo>
                  <a:lnTo>
                    <a:pt x="521" y="537"/>
                  </a:lnTo>
                  <a:lnTo>
                    <a:pt x="513" y="522"/>
                  </a:lnTo>
                  <a:lnTo>
                    <a:pt x="493" y="505"/>
                  </a:lnTo>
                  <a:lnTo>
                    <a:pt x="498" y="482"/>
                  </a:lnTo>
                  <a:lnTo>
                    <a:pt x="478" y="480"/>
                  </a:lnTo>
                  <a:lnTo>
                    <a:pt x="455" y="477"/>
                  </a:lnTo>
                  <a:lnTo>
                    <a:pt x="446" y="467"/>
                  </a:lnTo>
                  <a:lnTo>
                    <a:pt x="431" y="480"/>
                  </a:lnTo>
                  <a:lnTo>
                    <a:pt x="418" y="477"/>
                  </a:lnTo>
                  <a:lnTo>
                    <a:pt x="408" y="460"/>
                  </a:lnTo>
                  <a:lnTo>
                    <a:pt x="391" y="454"/>
                  </a:lnTo>
                  <a:lnTo>
                    <a:pt x="369" y="437"/>
                  </a:lnTo>
                  <a:lnTo>
                    <a:pt x="365" y="420"/>
                  </a:lnTo>
                  <a:lnTo>
                    <a:pt x="350" y="413"/>
                  </a:lnTo>
                  <a:lnTo>
                    <a:pt x="333" y="418"/>
                  </a:lnTo>
                  <a:lnTo>
                    <a:pt x="324" y="394"/>
                  </a:lnTo>
                  <a:lnTo>
                    <a:pt x="312" y="409"/>
                  </a:lnTo>
                  <a:lnTo>
                    <a:pt x="288" y="402"/>
                  </a:lnTo>
                  <a:lnTo>
                    <a:pt x="275" y="385"/>
                  </a:lnTo>
                  <a:lnTo>
                    <a:pt x="258" y="370"/>
                  </a:lnTo>
                  <a:lnTo>
                    <a:pt x="239" y="358"/>
                  </a:lnTo>
                  <a:lnTo>
                    <a:pt x="220" y="360"/>
                  </a:lnTo>
                  <a:lnTo>
                    <a:pt x="218" y="341"/>
                  </a:lnTo>
                  <a:lnTo>
                    <a:pt x="222" y="323"/>
                  </a:lnTo>
                  <a:lnTo>
                    <a:pt x="224" y="313"/>
                  </a:lnTo>
                  <a:lnTo>
                    <a:pt x="216" y="298"/>
                  </a:lnTo>
                  <a:lnTo>
                    <a:pt x="209" y="276"/>
                  </a:lnTo>
                  <a:lnTo>
                    <a:pt x="226" y="263"/>
                  </a:lnTo>
                  <a:lnTo>
                    <a:pt x="216" y="257"/>
                  </a:lnTo>
                  <a:lnTo>
                    <a:pt x="203" y="249"/>
                  </a:lnTo>
                  <a:lnTo>
                    <a:pt x="198" y="240"/>
                  </a:lnTo>
                  <a:lnTo>
                    <a:pt x="198" y="219"/>
                  </a:lnTo>
                  <a:lnTo>
                    <a:pt x="211" y="210"/>
                  </a:lnTo>
                  <a:lnTo>
                    <a:pt x="214" y="197"/>
                  </a:lnTo>
                  <a:lnTo>
                    <a:pt x="199" y="178"/>
                  </a:lnTo>
                  <a:lnTo>
                    <a:pt x="186" y="171"/>
                  </a:lnTo>
                  <a:lnTo>
                    <a:pt x="169" y="161"/>
                  </a:lnTo>
                  <a:lnTo>
                    <a:pt x="181" y="146"/>
                  </a:lnTo>
                  <a:lnTo>
                    <a:pt x="179" y="125"/>
                  </a:lnTo>
                  <a:lnTo>
                    <a:pt x="164" y="103"/>
                  </a:lnTo>
                  <a:lnTo>
                    <a:pt x="154" y="97"/>
                  </a:lnTo>
                  <a:lnTo>
                    <a:pt x="134" y="92"/>
                  </a:lnTo>
                  <a:lnTo>
                    <a:pt x="117" y="95"/>
                  </a:lnTo>
                  <a:lnTo>
                    <a:pt x="113" y="80"/>
                  </a:lnTo>
                  <a:lnTo>
                    <a:pt x="102" y="71"/>
                  </a:lnTo>
                  <a:lnTo>
                    <a:pt x="87" y="71"/>
                  </a:lnTo>
                  <a:lnTo>
                    <a:pt x="83" y="58"/>
                  </a:lnTo>
                  <a:lnTo>
                    <a:pt x="73" y="47"/>
                  </a:lnTo>
                  <a:lnTo>
                    <a:pt x="73" y="33"/>
                  </a:lnTo>
                  <a:lnTo>
                    <a:pt x="73" y="17"/>
                  </a:lnTo>
                  <a:lnTo>
                    <a:pt x="70" y="0"/>
                  </a:lnTo>
                  <a:lnTo>
                    <a:pt x="47" y="7"/>
                  </a:lnTo>
                  <a:close/>
                </a:path>
              </a:pathLst>
            </a:custGeom>
            <a:solidFill>
              <a:srgbClr val="00B05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noFill/>
                <a:effectLst/>
                <a:highlight>
                  <a:srgbClr val="FFFF00"/>
                </a:highlight>
                <a:uLnTx/>
                <a:uFillTx/>
              </a:endParaRPr>
            </a:p>
          </p:txBody>
        </p:sp>
        <p:sp>
          <p:nvSpPr>
            <p:cNvPr id="82" name="Freeform 52">
              <a:extLst>
                <a:ext uri="{FF2B5EF4-FFF2-40B4-BE49-F238E27FC236}">
                  <a16:creationId xmlns:a16="http://schemas.microsoft.com/office/drawing/2014/main" id="{71A6BF54-0775-49B3-8683-08C46003C14F}"/>
                </a:ext>
              </a:extLst>
            </p:cNvPr>
            <p:cNvSpPr>
              <a:spLocks/>
            </p:cNvSpPr>
            <p:nvPr/>
          </p:nvSpPr>
          <p:spPr bwMode="auto">
            <a:xfrm>
              <a:off x="1884355" y="1505661"/>
              <a:ext cx="557213" cy="825500"/>
            </a:xfrm>
            <a:custGeom>
              <a:avLst/>
              <a:gdLst>
                <a:gd name="T0" fmla="*/ 274 w 351"/>
                <a:gd name="T1" fmla="*/ 487 h 520"/>
                <a:gd name="T2" fmla="*/ 248 w 351"/>
                <a:gd name="T3" fmla="*/ 474 h 520"/>
                <a:gd name="T4" fmla="*/ 214 w 351"/>
                <a:gd name="T5" fmla="*/ 470 h 520"/>
                <a:gd name="T6" fmla="*/ 192 w 351"/>
                <a:gd name="T7" fmla="*/ 479 h 520"/>
                <a:gd name="T8" fmla="*/ 152 w 351"/>
                <a:gd name="T9" fmla="*/ 485 h 520"/>
                <a:gd name="T10" fmla="*/ 145 w 351"/>
                <a:gd name="T11" fmla="*/ 460 h 520"/>
                <a:gd name="T12" fmla="*/ 118 w 351"/>
                <a:gd name="T13" fmla="*/ 449 h 520"/>
                <a:gd name="T14" fmla="*/ 113 w 351"/>
                <a:gd name="T15" fmla="*/ 415 h 520"/>
                <a:gd name="T16" fmla="*/ 111 w 351"/>
                <a:gd name="T17" fmla="*/ 382 h 520"/>
                <a:gd name="T18" fmla="*/ 99 w 351"/>
                <a:gd name="T19" fmla="*/ 359 h 520"/>
                <a:gd name="T20" fmla="*/ 139 w 351"/>
                <a:gd name="T21" fmla="*/ 351 h 520"/>
                <a:gd name="T22" fmla="*/ 146 w 351"/>
                <a:gd name="T23" fmla="*/ 318 h 520"/>
                <a:gd name="T24" fmla="*/ 122 w 351"/>
                <a:gd name="T25" fmla="*/ 301 h 520"/>
                <a:gd name="T26" fmla="*/ 98 w 351"/>
                <a:gd name="T27" fmla="*/ 278 h 520"/>
                <a:gd name="T28" fmla="*/ 73 w 351"/>
                <a:gd name="T29" fmla="*/ 263 h 520"/>
                <a:gd name="T30" fmla="*/ 54 w 351"/>
                <a:gd name="T31" fmla="*/ 250 h 520"/>
                <a:gd name="T32" fmla="*/ 19 w 351"/>
                <a:gd name="T33" fmla="*/ 233 h 520"/>
                <a:gd name="T34" fmla="*/ 0 w 351"/>
                <a:gd name="T35" fmla="*/ 209 h 520"/>
                <a:gd name="T36" fmla="*/ 41 w 351"/>
                <a:gd name="T37" fmla="*/ 181 h 520"/>
                <a:gd name="T38" fmla="*/ 34 w 351"/>
                <a:gd name="T39" fmla="*/ 139 h 520"/>
                <a:gd name="T40" fmla="*/ 9 w 351"/>
                <a:gd name="T41" fmla="*/ 109 h 520"/>
                <a:gd name="T42" fmla="*/ 24 w 351"/>
                <a:gd name="T43" fmla="*/ 66 h 520"/>
                <a:gd name="T44" fmla="*/ 30 w 351"/>
                <a:gd name="T45" fmla="*/ 15 h 520"/>
                <a:gd name="T46" fmla="*/ 51 w 351"/>
                <a:gd name="T47" fmla="*/ 8 h 520"/>
                <a:gd name="T48" fmla="*/ 64 w 351"/>
                <a:gd name="T49" fmla="*/ 23 h 520"/>
                <a:gd name="T50" fmla="*/ 62 w 351"/>
                <a:gd name="T51" fmla="*/ 57 h 520"/>
                <a:gd name="T52" fmla="*/ 105 w 351"/>
                <a:gd name="T53" fmla="*/ 68 h 520"/>
                <a:gd name="T54" fmla="*/ 101 w 351"/>
                <a:gd name="T55" fmla="*/ 96 h 520"/>
                <a:gd name="T56" fmla="*/ 94 w 351"/>
                <a:gd name="T57" fmla="*/ 132 h 520"/>
                <a:gd name="T58" fmla="*/ 128 w 351"/>
                <a:gd name="T59" fmla="*/ 119 h 520"/>
                <a:gd name="T60" fmla="*/ 162 w 351"/>
                <a:gd name="T61" fmla="*/ 137 h 520"/>
                <a:gd name="T62" fmla="*/ 186 w 351"/>
                <a:gd name="T63" fmla="*/ 152 h 520"/>
                <a:gd name="T64" fmla="*/ 212 w 351"/>
                <a:gd name="T65" fmla="*/ 173 h 520"/>
                <a:gd name="T66" fmla="*/ 229 w 351"/>
                <a:gd name="T67" fmla="*/ 214 h 520"/>
                <a:gd name="T68" fmla="*/ 241 w 351"/>
                <a:gd name="T69" fmla="*/ 256 h 520"/>
                <a:gd name="T70" fmla="*/ 263 w 351"/>
                <a:gd name="T71" fmla="*/ 291 h 520"/>
                <a:gd name="T72" fmla="*/ 297 w 351"/>
                <a:gd name="T73" fmla="*/ 306 h 520"/>
                <a:gd name="T74" fmla="*/ 327 w 351"/>
                <a:gd name="T75" fmla="*/ 340 h 520"/>
                <a:gd name="T76" fmla="*/ 335 w 351"/>
                <a:gd name="T77" fmla="*/ 376 h 520"/>
                <a:gd name="T78" fmla="*/ 323 w 351"/>
                <a:gd name="T79" fmla="*/ 400 h 520"/>
                <a:gd name="T80" fmla="*/ 336 w 351"/>
                <a:gd name="T81" fmla="*/ 440 h 520"/>
                <a:gd name="T82" fmla="*/ 351 w 351"/>
                <a:gd name="T83" fmla="*/ 464 h 520"/>
                <a:gd name="T84" fmla="*/ 325 w 351"/>
                <a:gd name="T85" fmla="*/ 505 h 520"/>
                <a:gd name="T86" fmla="*/ 303 w 351"/>
                <a:gd name="T87" fmla="*/ 511 h 520"/>
                <a:gd name="T88" fmla="*/ 278 w 351"/>
                <a:gd name="T89" fmla="*/ 513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1" h="520">
                  <a:moveTo>
                    <a:pt x="276" y="500"/>
                  </a:moveTo>
                  <a:lnTo>
                    <a:pt x="274" y="487"/>
                  </a:lnTo>
                  <a:lnTo>
                    <a:pt x="257" y="483"/>
                  </a:lnTo>
                  <a:lnTo>
                    <a:pt x="248" y="474"/>
                  </a:lnTo>
                  <a:lnTo>
                    <a:pt x="233" y="466"/>
                  </a:lnTo>
                  <a:lnTo>
                    <a:pt x="214" y="470"/>
                  </a:lnTo>
                  <a:lnTo>
                    <a:pt x="210" y="453"/>
                  </a:lnTo>
                  <a:lnTo>
                    <a:pt x="192" y="479"/>
                  </a:lnTo>
                  <a:lnTo>
                    <a:pt x="171" y="489"/>
                  </a:lnTo>
                  <a:lnTo>
                    <a:pt x="152" y="485"/>
                  </a:lnTo>
                  <a:lnTo>
                    <a:pt x="156" y="468"/>
                  </a:lnTo>
                  <a:lnTo>
                    <a:pt x="145" y="460"/>
                  </a:lnTo>
                  <a:lnTo>
                    <a:pt x="124" y="460"/>
                  </a:lnTo>
                  <a:lnTo>
                    <a:pt x="118" y="449"/>
                  </a:lnTo>
                  <a:lnTo>
                    <a:pt x="118" y="432"/>
                  </a:lnTo>
                  <a:lnTo>
                    <a:pt x="113" y="415"/>
                  </a:lnTo>
                  <a:lnTo>
                    <a:pt x="109" y="398"/>
                  </a:lnTo>
                  <a:lnTo>
                    <a:pt x="111" y="382"/>
                  </a:lnTo>
                  <a:lnTo>
                    <a:pt x="94" y="372"/>
                  </a:lnTo>
                  <a:lnTo>
                    <a:pt x="99" y="359"/>
                  </a:lnTo>
                  <a:lnTo>
                    <a:pt x="120" y="351"/>
                  </a:lnTo>
                  <a:lnTo>
                    <a:pt x="139" y="351"/>
                  </a:lnTo>
                  <a:lnTo>
                    <a:pt x="148" y="340"/>
                  </a:lnTo>
                  <a:lnTo>
                    <a:pt x="146" y="318"/>
                  </a:lnTo>
                  <a:lnTo>
                    <a:pt x="139" y="301"/>
                  </a:lnTo>
                  <a:lnTo>
                    <a:pt x="122" y="301"/>
                  </a:lnTo>
                  <a:lnTo>
                    <a:pt x="118" y="286"/>
                  </a:lnTo>
                  <a:lnTo>
                    <a:pt x="98" y="278"/>
                  </a:lnTo>
                  <a:lnTo>
                    <a:pt x="86" y="269"/>
                  </a:lnTo>
                  <a:lnTo>
                    <a:pt x="73" y="263"/>
                  </a:lnTo>
                  <a:lnTo>
                    <a:pt x="75" y="254"/>
                  </a:lnTo>
                  <a:lnTo>
                    <a:pt x="54" y="250"/>
                  </a:lnTo>
                  <a:lnTo>
                    <a:pt x="36" y="233"/>
                  </a:lnTo>
                  <a:lnTo>
                    <a:pt x="19" y="233"/>
                  </a:lnTo>
                  <a:lnTo>
                    <a:pt x="5" y="229"/>
                  </a:lnTo>
                  <a:lnTo>
                    <a:pt x="0" y="209"/>
                  </a:lnTo>
                  <a:lnTo>
                    <a:pt x="24" y="194"/>
                  </a:lnTo>
                  <a:lnTo>
                    <a:pt x="41" y="181"/>
                  </a:lnTo>
                  <a:lnTo>
                    <a:pt x="41" y="162"/>
                  </a:lnTo>
                  <a:lnTo>
                    <a:pt x="34" y="139"/>
                  </a:lnTo>
                  <a:lnTo>
                    <a:pt x="22" y="126"/>
                  </a:lnTo>
                  <a:lnTo>
                    <a:pt x="9" y="109"/>
                  </a:lnTo>
                  <a:lnTo>
                    <a:pt x="20" y="90"/>
                  </a:lnTo>
                  <a:lnTo>
                    <a:pt x="24" y="66"/>
                  </a:lnTo>
                  <a:lnTo>
                    <a:pt x="30" y="38"/>
                  </a:lnTo>
                  <a:lnTo>
                    <a:pt x="30" y="15"/>
                  </a:lnTo>
                  <a:lnTo>
                    <a:pt x="39" y="0"/>
                  </a:lnTo>
                  <a:lnTo>
                    <a:pt x="51" y="8"/>
                  </a:lnTo>
                  <a:lnTo>
                    <a:pt x="49" y="27"/>
                  </a:lnTo>
                  <a:lnTo>
                    <a:pt x="64" y="23"/>
                  </a:lnTo>
                  <a:lnTo>
                    <a:pt x="64" y="42"/>
                  </a:lnTo>
                  <a:lnTo>
                    <a:pt x="62" y="57"/>
                  </a:lnTo>
                  <a:lnTo>
                    <a:pt x="79" y="62"/>
                  </a:lnTo>
                  <a:lnTo>
                    <a:pt x="105" y="68"/>
                  </a:lnTo>
                  <a:lnTo>
                    <a:pt x="103" y="79"/>
                  </a:lnTo>
                  <a:lnTo>
                    <a:pt x="101" y="96"/>
                  </a:lnTo>
                  <a:lnTo>
                    <a:pt x="90" y="115"/>
                  </a:lnTo>
                  <a:lnTo>
                    <a:pt x="94" y="132"/>
                  </a:lnTo>
                  <a:lnTo>
                    <a:pt x="109" y="120"/>
                  </a:lnTo>
                  <a:lnTo>
                    <a:pt x="128" y="119"/>
                  </a:lnTo>
                  <a:lnTo>
                    <a:pt x="143" y="124"/>
                  </a:lnTo>
                  <a:lnTo>
                    <a:pt x="162" y="137"/>
                  </a:lnTo>
                  <a:lnTo>
                    <a:pt x="171" y="149"/>
                  </a:lnTo>
                  <a:lnTo>
                    <a:pt x="186" y="152"/>
                  </a:lnTo>
                  <a:lnTo>
                    <a:pt x="197" y="154"/>
                  </a:lnTo>
                  <a:lnTo>
                    <a:pt x="212" y="173"/>
                  </a:lnTo>
                  <a:lnTo>
                    <a:pt x="233" y="190"/>
                  </a:lnTo>
                  <a:lnTo>
                    <a:pt x="229" y="214"/>
                  </a:lnTo>
                  <a:lnTo>
                    <a:pt x="227" y="235"/>
                  </a:lnTo>
                  <a:lnTo>
                    <a:pt x="241" y="256"/>
                  </a:lnTo>
                  <a:lnTo>
                    <a:pt x="254" y="273"/>
                  </a:lnTo>
                  <a:lnTo>
                    <a:pt x="263" y="291"/>
                  </a:lnTo>
                  <a:lnTo>
                    <a:pt x="282" y="301"/>
                  </a:lnTo>
                  <a:lnTo>
                    <a:pt x="297" y="306"/>
                  </a:lnTo>
                  <a:lnTo>
                    <a:pt x="312" y="318"/>
                  </a:lnTo>
                  <a:lnTo>
                    <a:pt x="327" y="340"/>
                  </a:lnTo>
                  <a:lnTo>
                    <a:pt x="336" y="357"/>
                  </a:lnTo>
                  <a:lnTo>
                    <a:pt x="335" y="376"/>
                  </a:lnTo>
                  <a:lnTo>
                    <a:pt x="321" y="380"/>
                  </a:lnTo>
                  <a:lnTo>
                    <a:pt x="323" y="400"/>
                  </a:lnTo>
                  <a:lnTo>
                    <a:pt x="329" y="419"/>
                  </a:lnTo>
                  <a:lnTo>
                    <a:pt x="336" y="440"/>
                  </a:lnTo>
                  <a:lnTo>
                    <a:pt x="340" y="451"/>
                  </a:lnTo>
                  <a:lnTo>
                    <a:pt x="351" y="464"/>
                  </a:lnTo>
                  <a:lnTo>
                    <a:pt x="331" y="487"/>
                  </a:lnTo>
                  <a:lnTo>
                    <a:pt x="325" y="505"/>
                  </a:lnTo>
                  <a:lnTo>
                    <a:pt x="314" y="520"/>
                  </a:lnTo>
                  <a:lnTo>
                    <a:pt x="303" y="511"/>
                  </a:lnTo>
                  <a:lnTo>
                    <a:pt x="289" y="519"/>
                  </a:lnTo>
                  <a:lnTo>
                    <a:pt x="278" y="513"/>
                  </a:lnTo>
                  <a:lnTo>
                    <a:pt x="276" y="500"/>
                  </a:lnTo>
                  <a:close/>
                </a:path>
              </a:pathLst>
            </a:custGeom>
            <a:solidFill>
              <a:srgbClr val="00B05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83" name="Freeform 53">
              <a:extLst>
                <a:ext uri="{FF2B5EF4-FFF2-40B4-BE49-F238E27FC236}">
                  <a16:creationId xmlns:a16="http://schemas.microsoft.com/office/drawing/2014/main" id="{908BEB8A-E068-408B-8155-7E34E05911F2}"/>
                </a:ext>
              </a:extLst>
            </p:cNvPr>
            <p:cNvSpPr>
              <a:spLocks/>
            </p:cNvSpPr>
            <p:nvPr/>
          </p:nvSpPr>
          <p:spPr bwMode="auto">
            <a:xfrm>
              <a:off x="1851018" y="3491621"/>
              <a:ext cx="588963" cy="450850"/>
            </a:xfrm>
            <a:custGeom>
              <a:avLst/>
              <a:gdLst>
                <a:gd name="T0" fmla="*/ 354 w 371"/>
                <a:gd name="T1" fmla="*/ 0 h 284"/>
                <a:gd name="T2" fmla="*/ 325 w 371"/>
                <a:gd name="T3" fmla="*/ 19 h 284"/>
                <a:gd name="T4" fmla="*/ 286 w 371"/>
                <a:gd name="T5" fmla="*/ 9 h 284"/>
                <a:gd name="T6" fmla="*/ 246 w 371"/>
                <a:gd name="T7" fmla="*/ 28 h 284"/>
                <a:gd name="T8" fmla="*/ 230 w 371"/>
                <a:gd name="T9" fmla="*/ 51 h 284"/>
                <a:gd name="T10" fmla="*/ 192 w 371"/>
                <a:gd name="T11" fmla="*/ 79 h 284"/>
                <a:gd name="T12" fmla="*/ 164 w 371"/>
                <a:gd name="T13" fmla="*/ 85 h 284"/>
                <a:gd name="T14" fmla="*/ 137 w 371"/>
                <a:gd name="T15" fmla="*/ 24 h 284"/>
                <a:gd name="T16" fmla="*/ 107 w 371"/>
                <a:gd name="T17" fmla="*/ 38 h 284"/>
                <a:gd name="T18" fmla="*/ 73 w 371"/>
                <a:gd name="T19" fmla="*/ 21 h 284"/>
                <a:gd name="T20" fmla="*/ 83 w 371"/>
                <a:gd name="T21" fmla="*/ 62 h 284"/>
                <a:gd name="T22" fmla="*/ 55 w 371"/>
                <a:gd name="T23" fmla="*/ 73 h 284"/>
                <a:gd name="T24" fmla="*/ 26 w 371"/>
                <a:gd name="T25" fmla="*/ 85 h 284"/>
                <a:gd name="T26" fmla="*/ 0 w 371"/>
                <a:gd name="T27" fmla="*/ 94 h 284"/>
                <a:gd name="T28" fmla="*/ 0 w 371"/>
                <a:gd name="T29" fmla="*/ 128 h 284"/>
                <a:gd name="T30" fmla="*/ 30 w 371"/>
                <a:gd name="T31" fmla="*/ 120 h 284"/>
                <a:gd name="T32" fmla="*/ 34 w 371"/>
                <a:gd name="T33" fmla="*/ 143 h 284"/>
                <a:gd name="T34" fmla="*/ 21 w 371"/>
                <a:gd name="T35" fmla="*/ 167 h 284"/>
                <a:gd name="T36" fmla="*/ 15 w 371"/>
                <a:gd name="T37" fmla="*/ 201 h 284"/>
                <a:gd name="T38" fmla="*/ 34 w 371"/>
                <a:gd name="T39" fmla="*/ 220 h 284"/>
                <a:gd name="T40" fmla="*/ 51 w 371"/>
                <a:gd name="T41" fmla="*/ 242 h 284"/>
                <a:gd name="T42" fmla="*/ 88 w 371"/>
                <a:gd name="T43" fmla="*/ 248 h 284"/>
                <a:gd name="T44" fmla="*/ 115 w 371"/>
                <a:gd name="T45" fmla="*/ 257 h 284"/>
                <a:gd name="T46" fmla="*/ 135 w 371"/>
                <a:gd name="T47" fmla="*/ 274 h 284"/>
                <a:gd name="T48" fmla="*/ 167 w 371"/>
                <a:gd name="T49" fmla="*/ 272 h 284"/>
                <a:gd name="T50" fmla="*/ 167 w 371"/>
                <a:gd name="T51" fmla="*/ 242 h 284"/>
                <a:gd name="T52" fmla="*/ 162 w 371"/>
                <a:gd name="T53" fmla="*/ 203 h 284"/>
                <a:gd name="T54" fmla="*/ 196 w 371"/>
                <a:gd name="T55" fmla="*/ 190 h 284"/>
                <a:gd name="T56" fmla="*/ 226 w 371"/>
                <a:gd name="T57" fmla="*/ 177 h 284"/>
                <a:gd name="T58" fmla="*/ 250 w 371"/>
                <a:gd name="T59" fmla="*/ 146 h 284"/>
                <a:gd name="T60" fmla="*/ 293 w 371"/>
                <a:gd name="T61" fmla="*/ 141 h 284"/>
                <a:gd name="T62" fmla="*/ 340 w 371"/>
                <a:gd name="T63" fmla="*/ 131 h 284"/>
                <a:gd name="T64" fmla="*/ 356 w 371"/>
                <a:gd name="T65" fmla="*/ 86 h 284"/>
                <a:gd name="T66" fmla="*/ 361 w 371"/>
                <a:gd name="T67" fmla="*/ 45 h 284"/>
                <a:gd name="T68" fmla="*/ 371 w 371"/>
                <a:gd name="T69" fmla="*/ 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1" h="284">
                  <a:moveTo>
                    <a:pt x="371" y="2"/>
                  </a:moveTo>
                  <a:lnTo>
                    <a:pt x="354" y="0"/>
                  </a:lnTo>
                  <a:lnTo>
                    <a:pt x="339" y="4"/>
                  </a:lnTo>
                  <a:lnTo>
                    <a:pt x="325" y="19"/>
                  </a:lnTo>
                  <a:lnTo>
                    <a:pt x="307" y="13"/>
                  </a:lnTo>
                  <a:lnTo>
                    <a:pt x="286" y="9"/>
                  </a:lnTo>
                  <a:lnTo>
                    <a:pt x="269" y="15"/>
                  </a:lnTo>
                  <a:lnTo>
                    <a:pt x="246" y="28"/>
                  </a:lnTo>
                  <a:lnTo>
                    <a:pt x="231" y="36"/>
                  </a:lnTo>
                  <a:lnTo>
                    <a:pt x="230" y="51"/>
                  </a:lnTo>
                  <a:lnTo>
                    <a:pt x="218" y="68"/>
                  </a:lnTo>
                  <a:lnTo>
                    <a:pt x="192" y="79"/>
                  </a:lnTo>
                  <a:lnTo>
                    <a:pt x="181" y="94"/>
                  </a:lnTo>
                  <a:lnTo>
                    <a:pt x="164" y="85"/>
                  </a:lnTo>
                  <a:lnTo>
                    <a:pt x="149" y="45"/>
                  </a:lnTo>
                  <a:lnTo>
                    <a:pt x="137" y="24"/>
                  </a:lnTo>
                  <a:lnTo>
                    <a:pt x="122" y="32"/>
                  </a:lnTo>
                  <a:lnTo>
                    <a:pt x="107" y="38"/>
                  </a:lnTo>
                  <a:lnTo>
                    <a:pt x="96" y="23"/>
                  </a:lnTo>
                  <a:lnTo>
                    <a:pt x="73" y="21"/>
                  </a:lnTo>
                  <a:lnTo>
                    <a:pt x="77" y="39"/>
                  </a:lnTo>
                  <a:lnTo>
                    <a:pt x="83" y="62"/>
                  </a:lnTo>
                  <a:lnTo>
                    <a:pt x="70" y="79"/>
                  </a:lnTo>
                  <a:lnTo>
                    <a:pt x="55" y="73"/>
                  </a:lnTo>
                  <a:lnTo>
                    <a:pt x="38" y="75"/>
                  </a:lnTo>
                  <a:lnTo>
                    <a:pt x="26" y="85"/>
                  </a:lnTo>
                  <a:lnTo>
                    <a:pt x="17" y="90"/>
                  </a:lnTo>
                  <a:lnTo>
                    <a:pt x="0" y="94"/>
                  </a:lnTo>
                  <a:lnTo>
                    <a:pt x="9" y="113"/>
                  </a:lnTo>
                  <a:lnTo>
                    <a:pt x="0" y="128"/>
                  </a:lnTo>
                  <a:lnTo>
                    <a:pt x="13" y="128"/>
                  </a:lnTo>
                  <a:lnTo>
                    <a:pt x="30" y="120"/>
                  </a:lnTo>
                  <a:lnTo>
                    <a:pt x="47" y="124"/>
                  </a:lnTo>
                  <a:lnTo>
                    <a:pt x="34" y="143"/>
                  </a:lnTo>
                  <a:lnTo>
                    <a:pt x="21" y="152"/>
                  </a:lnTo>
                  <a:lnTo>
                    <a:pt x="21" y="167"/>
                  </a:lnTo>
                  <a:lnTo>
                    <a:pt x="19" y="182"/>
                  </a:lnTo>
                  <a:lnTo>
                    <a:pt x="15" y="201"/>
                  </a:lnTo>
                  <a:lnTo>
                    <a:pt x="15" y="218"/>
                  </a:lnTo>
                  <a:lnTo>
                    <a:pt x="34" y="220"/>
                  </a:lnTo>
                  <a:lnTo>
                    <a:pt x="45" y="225"/>
                  </a:lnTo>
                  <a:lnTo>
                    <a:pt x="51" y="242"/>
                  </a:lnTo>
                  <a:lnTo>
                    <a:pt x="58" y="254"/>
                  </a:lnTo>
                  <a:lnTo>
                    <a:pt x="88" y="248"/>
                  </a:lnTo>
                  <a:lnTo>
                    <a:pt x="109" y="248"/>
                  </a:lnTo>
                  <a:lnTo>
                    <a:pt x="115" y="257"/>
                  </a:lnTo>
                  <a:lnTo>
                    <a:pt x="134" y="261"/>
                  </a:lnTo>
                  <a:lnTo>
                    <a:pt x="135" y="274"/>
                  </a:lnTo>
                  <a:lnTo>
                    <a:pt x="154" y="284"/>
                  </a:lnTo>
                  <a:lnTo>
                    <a:pt x="167" y="272"/>
                  </a:lnTo>
                  <a:lnTo>
                    <a:pt x="167" y="257"/>
                  </a:lnTo>
                  <a:lnTo>
                    <a:pt x="167" y="242"/>
                  </a:lnTo>
                  <a:lnTo>
                    <a:pt x="171" y="223"/>
                  </a:lnTo>
                  <a:lnTo>
                    <a:pt x="162" y="203"/>
                  </a:lnTo>
                  <a:lnTo>
                    <a:pt x="175" y="190"/>
                  </a:lnTo>
                  <a:lnTo>
                    <a:pt x="196" y="190"/>
                  </a:lnTo>
                  <a:lnTo>
                    <a:pt x="207" y="182"/>
                  </a:lnTo>
                  <a:lnTo>
                    <a:pt x="226" y="177"/>
                  </a:lnTo>
                  <a:lnTo>
                    <a:pt x="241" y="158"/>
                  </a:lnTo>
                  <a:lnTo>
                    <a:pt x="250" y="146"/>
                  </a:lnTo>
                  <a:lnTo>
                    <a:pt x="269" y="139"/>
                  </a:lnTo>
                  <a:lnTo>
                    <a:pt x="293" y="141"/>
                  </a:lnTo>
                  <a:lnTo>
                    <a:pt x="324" y="141"/>
                  </a:lnTo>
                  <a:lnTo>
                    <a:pt x="340" y="131"/>
                  </a:lnTo>
                  <a:lnTo>
                    <a:pt x="357" y="109"/>
                  </a:lnTo>
                  <a:lnTo>
                    <a:pt x="356" y="86"/>
                  </a:lnTo>
                  <a:lnTo>
                    <a:pt x="365" y="69"/>
                  </a:lnTo>
                  <a:lnTo>
                    <a:pt x="361" y="45"/>
                  </a:lnTo>
                  <a:lnTo>
                    <a:pt x="365" y="26"/>
                  </a:lnTo>
                  <a:lnTo>
                    <a:pt x="371" y="2"/>
                  </a:lnTo>
                  <a:close/>
                </a:path>
              </a:pathLst>
            </a:custGeom>
            <a:solidFill>
              <a:srgbClr val="00B05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a:ln>
                    <a:noFill/>
                  </a:ln>
                  <a:solidFill>
                    <a:prstClr val="black"/>
                  </a:solidFill>
                  <a:effectLst/>
                  <a:highlight>
                    <a:srgbClr val="FFFF00"/>
                  </a:highlight>
                  <a:uLnTx/>
                  <a:uFillTx/>
                </a:rPr>
                <a:t>			</a:t>
              </a:r>
            </a:p>
          </p:txBody>
        </p:sp>
        <p:sp>
          <p:nvSpPr>
            <p:cNvPr id="84" name="Freeform 54">
              <a:extLst>
                <a:ext uri="{FF2B5EF4-FFF2-40B4-BE49-F238E27FC236}">
                  <a16:creationId xmlns:a16="http://schemas.microsoft.com/office/drawing/2014/main" id="{88D9383C-370F-4C8F-917B-961DB861CE8D}"/>
                </a:ext>
              </a:extLst>
            </p:cNvPr>
            <p:cNvSpPr>
              <a:spLocks/>
            </p:cNvSpPr>
            <p:nvPr/>
          </p:nvSpPr>
          <p:spPr bwMode="auto">
            <a:xfrm>
              <a:off x="892168" y="2215272"/>
              <a:ext cx="898525" cy="2141538"/>
            </a:xfrm>
            <a:custGeom>
              <a:avLst/>
              <a:gdLst>
                <a:gd name="T0" fmla="*/ 542 w 566"/>
                <a:gd name="T1" fmla="*/ 851 h 1349"/>
                <a:gd name="T2" fmla="*/ 533 w 566"/>
                <a:gd name="T3" fmla="*/ 778 h 1349"/>
                <a:gd name="T4" fmla="*/ 489 w 566"/>
                <a:gd name="T5" fmla="*/ 731 h 1349"/>
                <a:gd name="T6" fmla="*/ 427 w 566"/>
                <a:gd name="T7" fmla="*/ 703 h 1349"/>
                <a:gd name="T8" fmla="*/ 348 w 566"/>
                <a:gd name="T9" fmla="*/ 680 h 1349"/>
                <a:gd name="T10" fmla="*/ 337 w 566"/>
                <a:gd name="T11" fmla="*/ 620 h 1349"/>
                <a:gd name="T12" fmla="*/ 292 w 566"/>
                <a:gd name="T13" fmla="*/ 571 h 1349"/>
                <a:gd name="T14" fmla="*/ 307 w 566"/>
                <a:gd name="T15" fmla="*/ 511 h 1349"/>
                <a:gd name="T16" fmla="*/ 346 w 566"/>
                <a:gd name="T17" fmla="*/ 458 h 1349"/>
                <a:gd name="T18" fmla="*/ 410 w 566"/>
                <a:gd name="T19" fmla="*/ 430 h 1349"/>
                <a:gd name="T20" fmla="*/ 358 w 566"/>
                <a:gd name="T21" fmla="*/ 370 h 1349"/>
                <a:gd name="T22" fmla="*/ 232 w 566"/>
                <a:gd name="T23" fmla="*/ 222 h 1349"/>
                <a:gd name="T24" fmla="*/ 273 w 566"/>
                <a:gd name="T25" fmla="*/ 164 h 1349"/>
                <a:gd name="T26" fmla="*/ 260 w 566"/>
                <a:gd name="T27" fmla="*/ 102 h 1349"/>
                <a:gd name="T28" fmla="*/ 190 w 566"/>
                <a:gd name="T29" fmla="*/ 49 h 1349"/>
                <a:gd name="T30" fmla="*/ 125 w 566"/>
                <a:gd name="T31" fmla="*/ 28 h 1349"/>
                <a:gd name="T32" fmla="*/ 155 w 566"/>
                <a:gd name="T33" fmla="*/ 100 h 1349"/>
                <a:gd name="T34" fmla="*/ 194 w 566"/>
                <a:gd name="T35" fmla="*/ 164 h 1349"/>
                <a:gd name="T36" fmla="*/ 181 w 566"/>
                <a:gd name="T37" fmla="*/ 222 h 1349"/>
                <a:gd name="T38" fmla="*/ 70 w 566"/>
                <a:gd name="T39" fmla="*/ 297 h 1349"/>
                <a:gd name="T40" fmla="*/ 46 w 566"/>
                <a:gd name="T41" fmla="*/ 340 h 1349"/>
                <a:gd name="T42" fmla="*/ 17 w 566"/>
                <a:gd name="T43" fmla="*/ 428 h 1349"/>
                <a:gd name="T44" fmla="*/ 78 w 566"/>
                <a:gd name="T45" fmla="*/ 490 h 1349"/>
                <a:gd name="T46" fmla="*/ 96 w 566"/>
                <a:gd name="T47" fmla="*/ 534 h 1349"/>
                <a:gd name="T48" fmla="*/ 143 w 566"/>
                <a:gd name="T49" fmla="*/ 562 h 1349"/>
                <a:gd name="T50" fmla="*/ 164 w 566"/>
                <a:gd name="T51" fmla="*/ 624 h 1349"/>
                <a:gd name="T52" fmla="*/ 138 w 566"/>
                <a:gd name="T53" fmla="*/ 676 h 1349"/>
                <a:gd name="T54" fmla="*/ 162 w 566"/>
                <a:gd name="T55" fmla="*/ 746 h 1349"/>
                <a:gd name="T56" fmla="*/ 185 w 566"/>
                <a:gd name="T57" fmla="*/ 806 h 1349"/>
                <a:gd name="T58" fmla="*/ 173 w 566"/>
                <a:gd name="T59" fmla="*/ 881 h 1349"/>
                <a:gd name="T60" fmla="*/ 125 w 566"/>
                <a:gd name="T61" fmla="*/ 896 h 1349"/>
                <a:gd name="T62" fmla="*/ 153 w 566"/>
                <a:gd name="T63" fmla="*/ 941 h 1349"/>
                <a:gd name="T64" fmla="*/ 170 w 566"/>
                <a:gd name="T65" fmla="*/ 1012 h 1349"/>
                <a:gd name="T66" fmla="*/ 185 w 566"/>
                <a:gd name="T67" fmla="*/ 1099 h 1349"/>
                <a:gd name="T68" fmla="*/ 192 w 566"/>
                <a:gd name="T69" fmla="*/ 1183 h 1349"/>
                <a:gd name="T70" fmla="*/ 160 w 566"/>
                <a:gd name="T71" fmla="*/ 1258 h 1349"/>
                <a:gd name="T72" fmla="*/ 136 w 566"/>
                <a:gd name="T73" fmla="*/ 1302 h 1349"/>
                <a:gd name="T74" fmla="*/ 188 w 566"/>
                <a:gd name="T75" fmla="*/ 1290 h 1349"/>
                <a:gd name="T76" fmla="*/ 245 w 566"/>
                <a:gd name="T77" fmla="*/ 1292 h 1349"/>
                <a:gd name="T78" fmla="*/ 328 w 566"/>
                <a:gd name="T79" fmla="*/ 1328 h 1349"/>
                <a:gd name="T80" fmla="*/ 414 w 566"/>
                <a:gd name="T81" fmla="*/ 1334 h 1349"/>
                <a:gd name="T82" fmla="*/ 450 w 566"/>
                <a:gd name="T83" fmla="*/ 1281 h 1349"/>
                <a:gd name="T84" fmla="*/ 410 w 566"/>
                <a:gd name="T85" fmla="*/ 1215 h 1349"/>
                <a:gd name="T86" fmla="*/ 469 w 566"/>
                <a:gd name="T87" fmla="*/ 1123 h 1349"/>
                <a:gd name="T88" fmla="*/ 529 w 566"/>
                <a:gd name="T89" fmla="*/ 1059 h 1349"/>
                <a:gd name="T90" fmla="*/ 495 w 566"/>
                <a:gd name="T91" fmla="*/ 996 h 1349"/>
                <a:gd name="T92" fmla="*/ 503 w 566"/>
                <a:gd name="T93" fmla="*/ 937 h 1349"/>
                <a:gd name="T94" fmla="*/ 566 w 566"/>
                <a:gd name="T95" fmla="*/ 90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6" h="1349">
                  <a:moveTo>
                    <a:pt x="561" y="890"/>
                  </a:moveTo>
                  <a:lnTo>
                    <a:pt x="557" y="877"/>
                  </a:lnTo>
                  <a:lnTo>
                    <a:pt x="550" y="868"/>
                  </a:lnTo>
                  <a:lnTo>
                    <a:pt x="542" y="851"/>
                  </a:lnTo>
                  <a:lnTo>
                    <a:pt x="542" y="832"/>
                  </a:lnTo>
                  <a:lnTo>
                    <a:pt x="535" y="819"/>
                  </a:lnTo>
                  <a:lnTo>
                    <a:pt x="523" y="800"/>
                  </a:lnTo>
                  <a:lnTo>
                    <a:pt x="533" y="778"/>
                  </a:lnTo>
                  <a:lnTo>
                    <a:pt x="535" y="761"/>
                  </a:lnTo>
                  <a:lnTo>
                    <a:pt x="529" y="746"/>
                  </a:lnTo>
                  <a:lnTo>
                    <a:pt x="501" y="750"/>
                  </a:lnTo>
                  <a:lnTo>
                    <a:pt x="489" y="731"/>
                  </a:lnTo>
                  <a:lnTo>
                    <a:pt x="493" y="706"/>
                  </a:lnTo>
                  <a:lnTo>
                    <a:pt x="486" y="693"/>
                  </a:lnTo>
                  <a:lnTo>
                    <a:pt x="459" y="697"/>
                  </a:lnTo>
                  <a:lnTo>
                    <a:pt x="427" y="703"/>
                  </a:lnTo>
                  <a:lnTo>
                    <a:pt x="403" y="706"/>
                  </a:lnTo>
                  <a:lnTo>
                    <a:pt x="375" y="708"/>
                  </a:lnTo>
                  <a:lnTo>
                    <a:pt x="356" y="701"/>
                  </a:lnTo>
                  <a:lnTo>
                    <a:pt x="348" y="680"/>
                  </a:lnTo>
                  <a:lnTo>
                    <a:pt x="333" y="671"/>
                  </a:lnTo>
                  <a:lnTo>
                    <a:pt x="333" y="654"/>
                  </a:lnTo>
                  <a:lnTo>
                    <a:pt x="333" y="637"/>
                  </a:lnTo>
                  <a:lnTo>
                    <a:pt x="337" y="620"/>
                  </a:lnTo>
                  <a:lnTo>
                    <a:pt x="326" y="609"/>
                  </a:lnTo>
                  <a:lnTo>
                    <a:pt x="309" y="596"/>
                  </a:lnTo>
                  <a:lnTo>
                    <a:pt x="305" y="577"/>
                  </a:lnTo>
                  <a:lnTo>
                    <a:pt x="292" y="571"/>
                  </a:lnTo>
                  <a:lnTo>
                    <a:pt x="288" y="554"/>
                  </a:lnTo>
                  <a:lnTo>
                    <a:pt x="277" y="539"/>
                  </a:lnTo>
                  <a:lnTo>
                    <a:pt x="275" y="526"/>
                  </a:lnTo>
                  <a:lnTo>
                    <a:pt x="307" y="511"/>
                  </a:lnTo>
                  <a:lnTo>
                    <a:pt x="324" y="502"/>
                  </a:lnTo>
                  <a:lnTo>
                    <a:pt x="320" y="481"/>
                  </a:lnTo>
                  <a:lnTo>
                    <a:pt x="320" y="464"/>
                  </a:lnTo>
                  <a:lnTo>
                    <a:pt x="346" y="458"/>
                  </a:lnTo>
                  <a:lnTo>
                    <a:pt x="367" y="460"/>
                  </a:lnTo>
                  <a:lnTo>
                    <a:pt x="384" y="466"/>
                  </a:lnTo>
                  <a:lnTo>
                    <a:pt x="403" y="464"/>
                  </a:lnTo>
                  <a:lnTo>
                    <a:pt x="410" y="430"/>
                  </a:lnTo>
                  <a:lnTo>
                    <a:pt x="407" y="406"/>
                  </a:lnTo>
                  <a:lnTo>
                    <a:pt x="397" y="387"/>
                  </a:lnTo>
                  <a:lnTo>
                    <a:pt x="380" y="374"/>
                  </a:lnTo>
                  <a:lnTo>
                    <a:pt x="358" y="370"/>
                  </a:lnTo>
                  <a:lnTo>
                    <a:pt x="313" y="314"/>
                  </a:lnTo>
                  <a:lnTo>
                    <a:pt x="237" y="252"/>
                  </a:lnTo>
                  <a:lnTo>
                    <a:pt x="222" y="231"/>
                  </a:lnTo>
                  <a:lnTo>
                    <a:pt x="232" y="222"/>
                  </a:lnTo>
                  <a:lnTo>
                    <a:pt x="247" y="209"/>
                  </a:lnTo>
                  <a:lnTo>
                    <a:pt x="252" y="188"/>
                  </a:lnTo>
                  <a:lnTo>
                    <a:pt x="254" y="171"/>
                  </a:lnTo>
                  <a:lnTo>
                    <a:pt x="273" y="164"/>
                  </a:lnTo>
                  <a:lnTo>
                    <a:pt x="271" y="150"/>
                  </a:lnTo>
                  <a:lnTo>
                    <a:pt x="264" y="134"/>
                  </a:lnTo>
                  <a:lnTo>
                    <a:pt x="269" y="119"/>
                  </a:lnTo>
                  <a:lnTo>
                    <a:pt x="260" y="102"/>
                  </a:lnTo>
                  <a:lnTo>
                    <a:pt x="239" y="100"/>
                  </a:lnTo>
                  <a:lnTo>
                    <a:pt x="228" y="89"/>
                  </a:lnTo>
                  <a:lnTo>
                    <a:pt x="213" y="55"/>
                  </a:lnTo>
                  <a:lnTo>
                    <a:pt x="190" y="49"/>
                  </a:lnTo>
                  <a:lnTo>
                    <a:pt x="173" y="38"/>
                  </a:lnTo>
                  <a:lnTo>
                    <a:pt x="170" y="23"/>
                  </a:lnTo>
                  <a:lnTo>
                    <a:pt x="143" y="0"/>
                  </a:lnTo>
                  <a:lnTo>
                    <a:pt x="125" y="28"/>
                  </a:lnTo>
                  <a:lnTo>
                    <a:pt x="126" y="47"/>
                  </a:lnTo>
                  <a:lnTo>
                    <a:pt x="138" y="60"/>
                  </a:lnTo>
                  <a:lnTo>
                    <a:pt x="155" y="79"/>
                  </a:lnTo>
                  <a:lnTo>
                    <a:pt x="155" y="100"/>
                  </a:lnTo>
                  <a:lnTo>
                    <a:pt x="168" y="113"/>
                  </a:lnTo>
                  <a:lnTo>
                    <a:pt x="183" y="132"/>
                  </a:lnTo>
                  <a:lnTo>
                    <a:pt x="187" y="149"/>
                  </a:lnTo>
                  <a:lnTo>
                    <a:pt x="194" y="164"/>
                  </a:lnTo>
                  <a:lnTo>
                    <a:pt x="200" y="186"/>
                  </a:lnTo>
                  <a:lnTo>
                    <a:pt x="198" y="199"/>
                  </a:lnTo>
                  <a:lnTo>
                    <a:pt x="198" y="212"/>
                  </a:lnTo>
                  <a:lnTo>
                    <a:pt x="181" y="222"/>
                  </a:lnTo>
                  <a:lnTo>
                    <a:pt x="166" y="229"/>
                  </a:lnTo>
                  <a:lnTo>
                    <a:pt x="100" y="325"/>
                  </a:lnTo>
                  <a:lnTo>
                    <a:pt x="85" y="319"/>
                  </a:lnTo>
                  <a:lnTo>
                    <a:pt x="70" y="297"/>
                  </a:lnTo>
                  <a:lnTo>
                    <a:pt x="57" y="284"/>
                  </a:lnTo>
                  <a:lnTo>
                    <a:pt x="44" y="293"/>
                  </a:lnTo>
                  <a:lnTo>
                    <a:pt x="46" y="319"/>
                  </a:lnTo>
                  <a:lnTo>
                    <a:pt x="46" y="340"/>
                  </a:lnTo>
                  <a:lnTo>
                    <a:pt x="25" y="351"/>
                  </a:lnTo>
                  <a:lnTo>
                    <a:pt x="19" y="361"/>
                  </a:lnTo>
                  <a:lnTo>
                    <a:pt x="0" y="412"/>
                  </a:lnTo>
                  <a:lnTo>
                    <a:pt x="17" y="428"/>
                  </a:lnTo>
                  <a:lnTo>
                    <a:pt x="36" y="443"/>
                  </a:lnTo>
                  <a:lnTo>
                    <a:pt x="59" y="458"/>
                  </a:lnTo>
                  <a:lnTo>
                    <a:pt x="70" y="477"/>
                  </a:lnTo>
                  <a:lnTo>
                    <a:pt x="78" y="490"/>
                  </a:lnTo>
                  <a:lnTo>
                    <a:pt x="64" y="502"/>
                  </a:lnTo>
                  <a:lnTo>
                    <a:pt x="59" y="519"/>
                  </a:lnTo>
                  <a:lnTo>
                    <a:pt x="76" y="526"/>
                  </a:lnTo>
                  <a:lnTo>
                    <a:pt x="96" y="534"/>
                  </a:lnTo>
                  <a:lnTo>
                    <a:pt x="109" y="549"/>
                  </a:lnTo>
                  <a:lnTo>
                    <a:pt x="111" y="575"/>
                  </a:lnTo>
                  <a:lnTo>
                    <a:pt x="126" y="564"/>
                  </a:lnTo>
                  <a:lnTo>
                    <a:pt x="143" y="562"/>
                  </a:lnTo>
                  <a:lnTo>
                    <a:pt x="155" y="575"/>
                  </a:lnTo>
                  <a:lnTo>
                    <a:pt x="155" y="586"/>
                  </a:lnTo>
                  <a:lnTo>
                    <a:pt x="166" y="603"/>
                  </a:lnTo>
                  <a:lnTo>
                    <a:pt x="164" y="624"/>
                  </a:lnTo>
                  <a:lnTo>
                    <a:pt x="166" y="646"/>
                  </a:lnTo>
                  <a:lnTo>
                    <a:pt x="155" y="654"/>
                  </a:lnTo>
                  <a:lnTo>
                    <a:pt x="155" y="671"/>
                  </a:lnTo>
                  <a:lnTo>
                    <a:pt x="138" y="676"/>
                  </a:lnTo>
                  <a:lnTo>
                    <a:pt x="134" y="697"/>
                  </a:lnTo>
                  <a:lnTo>
                    <a:pt x="134" y="718"/>
                  </a:lnTo>
                  <a:lnTo>
                    <a:pt x="151" y="729"/>
                  </a:lnTo>
                  <a:lnTo>
                    <a:pt x="162" y="746"/>
                  </a:lnTo>
                  <a:lnTo>
                    <a:pt x="172" y="759"/>
                  </a:lnTo>
                  <a:lnTo>
                    <a:pt x="172" y="776"/>
                  </a:lnTo>
                  <a:lnTo>
                    <a:pt x="181" y="789"/>
                  </a:lnTo>
                  <a:lnTo>
                    <a:pt x="185" y="806"/>
                  </a:lnTo>
                  <a:lnTo>
                    <a:pt x="198" y="821"/>
                  </a:lnTo>
                  <a:lnTo>
                    <a:pt x="198" y="842"/>
                  </a:lnTo>
                  <a:lnTo>
                    <a:pt x="185" y="862"/>
                  </a:lnTo>
                  <a:lnTo>
                    <a:pt x="173" y="881"/>
                  </a:lnTo>
                  <a:lnTo>
                    <a:pt x="162" y="892"/>
                  </a:lnTo>
                  <a:lnTo>
                    <a:pt x="143" y="889"/>
                  </a:lnTo>
                  <a:lnTo>
                    <a:pt x="125" y="881"/>
                  </a:lnTo>
                  <a:lnTo>
                    <a:pt x="125" y="896"/>
                  </a:lnTo>
                  <a:lnTo>
                    <a:pt x="113" y="913"/>
                  </a:lnTo>
                  <a:lnTo>
                    <a:pt x="128" y="919"/>
                  </a:lnTo>
                  <a:lnTo>
                    <a:pt x="153" y="924"/>
                  </a:lnTo>
                  <a:lnTo>
                    <a:pt x="153" y="941"/>
                  </a:lnTo>
                  <a:lnTo>
                    <a:pt x="160" y="958"/>
                  </a:lnTo>
                  <a:lnTo>
                    <a:pt x="160" y="977"/>
                  </a:lnTo>
                  <a:lnTo>
                    <a:pt x="162" y="996"/>
                  </a:lnTo>
                  <a:lnTo>
                    <a:pt x="170" y="1012"/>
                  </a:lnTo>
                  <a:lnTo>
                    <a:pt x="168" y="1037"/>
                  </a:lnTo>
                  <a:lnTo>
                    <a:pt x="175" y="1054"/>
                  </a:lnTo>
                  <a:lnTo>
                    <a:pt x="170" y="1073"/>
                  </a:lnTo>
                  <a:lnTo>
                    <a:pt x="185" y="1099"/>
                  </a:lnTo>
                  <a:lnTo>
                    <a:pt x="181" y="1120"/>
                  </a:lnTo>
                  <a:lnTo>
                    <a:pt x="192" y="1135"/>
                  </a:lnTo>
                  <a:lnTo>
                    <a:pt x="190" y="1159"/>
                  </a:lnTo>
                  <a:lnTo>
                    <a:pt x="192" y="1183"/>
                  </a:lnTo>
                  <a:lnTo>
                    <a:pt x="190" y="1206"/>
                  </a:lnTo>
                  <a:lnTo>
                    <a:pt x="190" y="1223"/>
                  </a:lnTo>
                  <a:lnTo>
                    <a:pt x="175" y="1242"/>
                  </a:lnTo>
                  <a:lnTo>
                    <a:pt x="160" y="1258"/>
                  </a:lnTo>
                  <a:lnTo>
                    <a:pt x="136" y="1272"/>
                  </a:lnTo>
                  <a:lnTo>
                    <a:pt x="132" y="1289"/>
                  </a:lnTo>
                  <a:lnTo>
                    <a:pt x="155" y="1289"/>
                  </a:lnTo>
                  <a:lnTo>
                    <a:pt x="136" y="1302"/>
                  </a:lnTo>
                  <a:lnTo>
                    <a:pt x="136" y="1313"/>
                  </a:lnTo>
                  <a:lnTo>
                    <a:pt x="158" y="1305"/>
                  </a:lnTo>
                  <a:lnTo>
                    <a:pt x="175" y="1311"/>
                  </a:lnTo>
                  <a:lnTo>
                    <a:pt x="188" y="1290"/>
                  </a:lnTo>
                  <a:lnTo>
                    <a:pt x="196" y="1300"/>
                  </a:lnTo>
                  <a:lnTo>
                    <a:pt x="207" y="1287"/>
                  </a:lnTo>
                  <a:lnTo>
                    <a:pt x="228" y="1287"/>
                  </a:lnTo>
                  <a:lnTo>
                    <a:pt x="245" y="1292"/>
                  </a:lnTo>
                  <a:lnTo>
                    <a:pt x="267" y="1307"/>
                  </a:lnTo>
                  <a:lnTo>
                    <a:pt x="279" y="1317"/>
                  </a:lnTo>
                  <a:lnTo>
                    <a:pt x="305" y="1309"/>
                  </a:lnTo>
                  <a:lnTo>
                    <a:pt x="328" y="1328"/>
                  </a:lnTo>
                  <a:lnTo>
                    <a:pt x="346" y="1339"/>
                  </a:lnTo>
                  <a:lnTo>
                    <a:pt x="371" y="1349"/>
                  </a:lnTo>
                  <a:lnTo>
                    <a:pt x="384" y="1334"/>
                  </a:lnTo>
                  <a:lnTo>
                    <a:pt x="414" y="1334"/>
                  </a:lnTo>
                  <a:lnTo>
                    <a:pt x="424" y="1313"/>
                  </a:lnTo>
                  <a:lnTo>
                    <a:pt x="440" y="1304"/>
                  </a:lnTo>
                  <a:lnTo>
                    <a:pt x="454" y="1300"/>
                  </a:lnTo>
                  <a:lnTo>
                    <a:pt x="450" y="1281"/>
                  </a:lnTo>
                  <a:lnTo>
                    <a:pt x="427" y="1272"/>
                  </a:lnTo>
                  <a:lnTo>
                    <a:pt x="424" y="1257"/>
                  </a:lnTo>
                  <a:lnTo>
                    <a:pt x="414" y="1240"/>
                  </a:lnTo>
                  <a:lnTo>
                    <a:pt x="410" y="1215"/>
                  </a:lnTo>
                  <a:lnTo>
                    <a:pt x="427" y="1213"/>
                  </a:lnTo>
                  <a:lnTo>
                    <a:pt x="433" y="1195"/>
                  </a:lnTo>
                  <a:lnTo>
                    <a:pt x="454" y="1151"/>
                  </a:lnTo>
                  <a:lnTo>
                    <a:pt x="469" y="1123"/>
                  </a:lnTo>
                  <a:lnTo>
                    <a:pt x="476" y="1110"/>
                  </a:lnTo>
                  <a:lnTo>
                    <a:pt x="497" y="1103"/>
                  </a:lnTo>
                  <a:lnTo>
                    <a:pt x="514" y="1082"/>
                  </a:lnTo>
                  <a:lnTo>
                    <a:pt x="529" y="1059"/>
                  </a:lnTo>
                  <a:lnTo>
                    <a:pt x="527" y="1046"/>
                  </a:lnTo>
                  <a:lnTo>
                    <a:pt x="510" y="1035"/>
                  </a:lnTo>
                  <a:lnTo>
                    <a:pt x="506" y="1016"/>
                  </a:lnTo>
                  <a:lnTo>
                    <a:pt x="495" y="996"/>
                  </a:lnTo>
                  <a:lnTo>
                    <a:pt x="482" y="984"/>
                  </a:lnTo>
                  <a:lnTo>
                    <a:pt x="471" y="966"/>
                  </a:lnTo>
                  <a:lnTo>
                    <a:pt x="491" y="954"/>
                  </a:lnTo>
                  <a:lnTo>
                    <a:pt x="503" y="937"/>
                  </a:lnTo>
                  <a:lnTo>
                    <a:pt x="514" y="924"/>
                  </a:lnTo>
                  <a:lnTo>
                    <a:pt x="529" y="924"/>
                  </a:lnTo>
                  <a:lnTo>
                    <a:pt x="540" y="909"/>
                  </a:lnTo>
                  <a:lnTo>
                    <a:pt x="566" y="909"/>
                  </a:lnTo>
                  <a:lnTo>
                    <a:pt x="561" y="890"/>
                  </a:lnTo>
                  <a:close/>
                </a:path>
              </a:pathLst>
            </a:custGeom>
            <a:noFill/>
            <a:ln w="7938" cap="flat">
              <a:solidFill>
                <a:srgbClr val="020304"/>
              </a:solidFill>
              <a:prstDash val="solid"/>
              <a:miter lim="800000"/>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85" name="Freeform 55">
              <a:extLst>
                <a:ext uri="{FF2B5EF4-FFF2-40B4-BE49-F238E27FC236}">
                  <a16:creationId xmlns:a16="http://schemas.microsoft.com/office/drawing/2014/main" id="{B4377072-ADBD-496F-8A8F-DCB7E3C4D905}"/>
                </a:ext>
              </a:extLst>
            </p:cNvPr>
            <p:cNvSpPr>
              <a:spLocks/>
            </p:cNvSpPr>
            <p:nvPr/>
          </p:nvSpPr>
          <p:spPr bwMode="auto">
            <a:xfrm>
              <a:off x="2463793" y="2367672"/>
              <a:ext cx="954088" cy="1130300"/>
            </a:xfrm>
            <a:custGeom>
              <a:avLst/>
              <a:gdLst>
                <a:gd name="T0" fmla="*/ 173 w 601"/>
                <a:gd name="T1" fmla="*/ 293 h 712"/>
                <a:gd name="T2" fmla="*/ 186 w 601"/>
                <a:gd name="T3" fmla="*/ 340 h 712"/>
                <a:gd name="T4" fmla="*/ 146 w 601"/>
                <a:gd name="T5" fmla="*/ 374 h 712"/>
                <a:gd name="T6" fmla="*/ 111 w 601"/>
                <a:gd name="T7" fmla="*/ 417 h 712"/>
                <a:gd name="T8" fmla="*/ 71 w 601"/>
                <a:gd name="T9" fmla="*/ 449 h 712"/>
                <a:gd name="T10" fmla="*/ 35 w 601"/>
                <a:gd name="T11" fmla="*/ 479 h 712"/>
                <a:gd name="T12" fmla="*/ 30 w 601"/>
                <a:gd name="T13" fmla="*/ 530 h 712"/>
                <a:gd name="T14" fmla="*/ 18 w 601"/>
                <a:gd name="T15" fmla="*/ 578 h 712"/>
                <a:gd name="T16" fmla="*/ 60 w 601"/>
                <a:gd name="T17" fmla="*/ 622 h 712"/>
                <a:gd name="T18" fmla="*/ 84 w 601"/>
                <a:gd name="T19" fmla="*/ 642 h 712"/>
                <a:gd name="T20" fmla="*/ 103 w 601"/>
                <a:gd name="T21" fmla="*/ 676 h 712"/>
                <a:gd name="T22" fmla="*/ 148 w 601"/>
                <a:gd name="T23" fmla="*/ 687 h 712"/>
                <a:gd name="T24" fmla="*/ 190 w 601"/>
                <a:gd name="T25" fmla="*/ 710 h 712"/>
                <a:gd name="T26" fmla="*/ 240 w 601"/>
                <a:gd name="T27" fmla="*/ 693 h 712"/>
                <a:gd name="T28" fmla="*/ 278 w 601"/>
                <a:gd name="T29" fmla="*/ 693 h 712"/>
                <a:gd name="T30" fmla="*/ 299 w 601"/>
                <a:gd name="T31" fmla="*/ 618 h 712"/>
                <a:gd name="T32" fmla="*/ 344 w 601"/>
                <a:gd name="T33" fmla="*/ 627 h 712"/>
                <a:gd name="T34" fmla="*/ 314 w 601"/>
                <a:gd name="T35" fmla="*/ 674 h 712"/>
                <a:gd name="T36" fmla="*/ 351 w 601"/>
                <a:gd name="T37" fmla="*/ 674 h 712"/>
                <a:gd name="T38" fmla="*/ 387 w 601"/>
                <a:gd name="T39" fmla="*/ 648 h 712"/>
                <a:gd name="T40" fmla="*/ 443 w 601"/>
                <a:gd name="T41" fmla="*/ 631 h 712"/>
                <a:gd name="T42" fmla="*/ 494 w 601"/>
                <a:gd name="T43" fmla="*/ 582 h 712"/>
                <a:gd name="T44" fmla="*/ 530 w 601"/>
                <a:gd name="T45" fmla="*/ 528 h 712"/>
                <a:gd name="T46" fmla="*/ 513 w 601"/>
                <a:gd name="T47" fmla="*/ 473 h 712"/>
                <a:gd name="T48" fmla="*/ 541 w 601"/>
                <a:gd name="T49" fmla="*/ 470 h 712"/>
                <a:gd name="T50" fmla="*/ 577 w 601"/>
                <a:gd name="T51" fmla="*/ 479 h 712"/>
                <a:gd name="T52" fmla="*/ 600 w 601"/>
                <a:gd name="T53" fmla="*/ 428 h 712"/>
                <a:gd name="T54" fmla="*/ 601 w 601"/>
                <a:gd name="T55" fmla="*/ 372 h 712"/>
                <a:gd name="T56" fmla="*/ 573 w 601"/>
                <a:gd name="T57" fmla="*/ 340 h 712"/>
                <a:gd name="T58" fmla="*/ 530 w 601"/>
                <a:gd name="T59" fmla="*/ 329 h 712"/>
                <a:gd name="T60" fmla="*/ 485 w 601"/>
                <a:gd name="T61" fmla="*/ 297 h 712"/>
                <a:gd name="T62" fmla="*/ 485 w 601"/>
                <a:gd name="T63" fmla="*/ 240 h 712"/>
                <a:gd name="T64" fmla="*/ 470 w 601"/>
                <a:gd name="T65" fmla="*/ 197 h 712"/>
                <a:gd name="T66" fmla="*/ 442 w 601"/>
                <a:gd name="T67" fmla="*/ 167 h 712"/>
                <a:gd name="T68" fmla="*/ 415 w 601"/>
                <a:gd name="T69" fmla="*/ 146 h 712"/>
                <a:gd name="T70" fmla="*/ 363 w 601"/>
                <a:gd name="T71" fmla="*/ 158 h 712"/>
                <a:gd name="T72" fmla="*/ 325 w 601"/>
                <a:gd name="T73" fmla="*/ 167 h 712"/>
                <a:gd name="T74" fmla="*/ 278 w 601"/>
                <a:gd name="T75" fmla="*/ 146 h 712"/>
                <a:gd name="T76" fmla="*/ 246 w 601"/>
                <a:gd name="T77" fmla="*/ 120 h 712"/>
                <a:gd name="T78" fmla="*/ 218 w 601"/>
                <a:gd name="T79" fmla="*/ 86 h 712"/>
                <a:gd name="T80" fmla="*/ 222 w 601"/>
                <a:gd name="T81" fmla="*/ 43 h 712"/>
                <a:gd name="T82" fmla="*/ 193 w 601"/>
                <a:gd name="T83" fmla="*/ 13 h 712"/>
                <a:gd name="T84" fmla="*/ 191 w 601"/>
                <a:gd name="T85" fmla="*/ 71 h 712"/>
                <a:gd name="T86" fmla="*/ 203 w 601"/>
                <a:gd name="T87" fmla="*/ 137 h 712"/>
                <a:gd name="T88" fmla="*/ 178 w 601"/>
                <a:gd name="T89" fmla="*/ 193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1" h="712">
                  <a:moveTo>
                    <a:pt x="169" y="252"/>
                  </a:moveTo>
                  <a:lnTo>
                    <a:pt x="171" y="272"/>
                  </a:lnTo>
                  <a:lnTo>
                    <a:pt x="173" y="293"/>
                  </a:lnTo>
                  <a:lnTo>
                    <a:pt x="180" y="312"/>
                  </a:lnTo>
                  <a:lnTo>
                    <a:pt x="191" y="325"/>
                  </a:lnTo>
                  <a:lnTo>
                    <a:pt x="186" y="340"/>
                  </a:lnTo>
                  <a:lnTo>
                    <a:pt x="171" y="355"/>
                  </a:lnTo>
                  <a:lnTo>
                    <a:pt x="150" y="359"/>
                  </a:lnTo>
                  <a:lnTo>
                    <a:pt x="146" y="374"/>
                  </a:lnTo>
                  <a:lnTo>
                    <a:pt x="131" y="379"/>
                  </a:lnTo>
                  <a:lnTo>
                    <a:pt x="122" y="400"/>
                  </a:lnTo>
                  <a:lnTo>
                    <a:pt x="111" y="417"/>
                  </a:lnTo>
                  <a:lnTo>
                    <a:pt x="92" y="423"/>
                  </a:lnTo>
                  <a:lnTo>
                    <a:pt x="77" y="432"/>
                  </a:lnTo>
                  <a:lnTo>
                    <a:pt x="71" y="449"/>
                  </a:lnTo>
                  <a:lnTo>
                    <a:pt x="49" y="451"/>
                  </a:lnTo>
                  <a:lnTo>
                    <a:pt x="41" y="464"/>
                  </a:lnTo>
                  <a:lnTo>
                    <a:pt x="35" y="479"/>
                  </a:lnTo>
                  <a:lnTo>
                    <a:pt x="37" y="501"/>
                  </a:lnTo>
                  <a:lnTo>
                    <a:pt x="41" y="518"/>
                  </a:lnTo>
                  <a:lnTo>
                    <a:pt x="30" y="530"/>
                  </a:lnTo>
                  <a:lnTo>
                    <a:pt x="20" y="547"/>
                  </a:lnTo>
                  <a:lnTo>
                    <a:pt x="0" y="563"/>
                  </a:lnTo>
                  <a:lnTo>
                    <a:pt x="18" y="578"/>
                  </a:lnTo>
                  <a:lnTo>
                    <a:pt x="24" y="599"/>
                  </a:lnTo>
                  <a:lnTo>
                    <a:pt x="41" y="622"/>
                  </a:lnTo>
                  <a:lnTo>
                    <a:pt x="60" y="622"/>
                  </a:lnTo>
                  <a:lnTo>
                    <a:pt x="77" y="607"/>
                  </a:lnTo>
                  <a:lnTo>
                    <a:pt x="86" y="618"/>
                  </a:lnTo>
                  <a:lnTo>
                    <a:pt x="84" y="642"/>
                  </a:lnTo>
                  <a:lnTo>
                    <a:pt x="94" y="652"/>
                  </a:lnTo>
                  <a:lnTo>
                    <a:pt x="90" y="670"/>
                  </a:lnTo>
                  <a:lnTo>
                    <a:pt x="103" y="676"/>
                  </a:lnTo>
                  <a:lnTo>
                    <a:pt x="112" y="661"/>
                  </a:lnTo>
                  <a:lnTo>
                    <a:pt x="133" y="674"/>
                  </a:lnTo>
                  <a:lnTo>
                    <a:pt x="148" y="687"/>
                  </a:lnTo>
                  <a:lnTo>
                    <a:pt x="165" y="687"/>
                  </a:lnTo>
                  <a:lnTo>
                    <a:pt x="175" y="704"/>
                  </a:lnTo>
                  <a:lnTo>
                    <a:pt x="190" y="710"/>
                  </a:lnTo>
                  <a:lnTo>
                    <a:pt x="208" y="710"/>
                  </a:lnTo>
                  <a:lnTo>
                    <a:pt x="225" y="700"/>
                  </a:lnTo>
                  <a:lnTo>
                    <a:pt x="240" y="693"/>
                  </a:lnTo>
                  <a:lnTo>
                    <a:pt x="257" y="691"/>
                  </a:lnTo>
                  <a:lnTo>
                    <a:pt x="270" y="712"/>
                  </a:lnTo>
                  <a:lnTo>
                    <a:pt x="278" y="693"/>
                  </a:lnTo>
                  <a:lnTo>
                    <a:pt x="276" y="665"/>
                  </a:lnTo>
                  <a:lnTo>
                    <a:pt x="282" y="633"/>
                  </a:lnTo>
                  <a:lnTo>
                    <a:pt x="299" y="618"/>
                  </a:lnTo>
                  <a:lnTo>
                    <a:pt x="317" y="612"/>
                  </a:lnTo>
                  <a:lnTo>
                    <a:pt x="336" y="618"/>
                  </a:lnTo>
                  <a:lnTo>
                    <a:pt x="344" y="627"/>
                  </a:lnTo>
                  <a:lnTo>
                    <a:pt x="348" y="646"/>
                  </a:lnTo>
                  <a:lnTo>
                    <a:pt x="331" y="661"/>
                  </a:lnTo>
                  <a:lnTo>
                    <a:pt x="314" y="674"/>
                  </a:lnTo>
                  <a:lnTo>
                    <a:pt x="323" y="687"/>
                  </a:lnTo>
                  <a:lnTo>
                    <a:pt x="348" y="689"/>
                  </a:lnTo>
                  <a:lnTo>
                    <a:pt x="351" y="674"/>
                  </a:lnTo>
                  <a:lnTo>
                    <a:pt x="359" y="663"/>
                  </a:lnTo>
                  <a:lnTo>
                    <a:pt x="374" y="659"/>
                  </a:lnTo>
                  <a:lnTo>
                    <a:pt x="387" y="648"/>
                  </a:lnTo>
                  <a:lnTo>
                    <a:pt x="389" y="627"/>
                  </a:lnTo>
                  <a:lnTo>
                    <a:pt x="423" y="631"/>
                  </a:lnTo>
                  <a:lnTo>
                    <a:pt x="443" y="631"/>
                  </a:lnTo>
                  <a:lnTo>
                    <a:pt x="455" y="620"/>
                  </a:lnTo>
                  <a:lnTo>
                    <a:pt x="474" y="603"/>
                  </a:lnTo>
                  <a:lnTo>
                    <a:pt x="494" y="582"/>
                  </a:lnTo>
                  <a:lnTo>
                    <a:pt x="511" y="556"/>
                  </a:lnTo>
                  <a:lnTo>
                    <a:pt x="526" y="545"/>
                  </a:lnTo>
                  <a:lnTo>
                    <a:pt x="530" y="528"/>
                  </a:lnTo>
                  <a:lnTo>
                    <a:pt x="528" y="505"/>
                  </a:lnTo>
                  <a:lnTo>
                    <a:pt x="526" y="485"/>
                  </a:lnTo>
                  <a:lnTo>
                    <a:pt x="513" y="473"/>
                  </a:lnTo>
                  <a:lnTo>
                    <a:pt x="511" y="454"/>
                  </a:lnTo>
                  <a:lnTo>
                    <a:pt x="530" y="454"/>
                  </a:lnTo>
                  <a:lnTo>
                    <a:pt x="541" y="470"/>
                  </a:lnTo>
                  <a:lnTo>
                    <a:pt x="547" y="486"/>
                  </a:lnTo>
                  <a:lnTo>
                    <a:pt x="562" y="492"/>
                  </a:lnTo>
                  <a:lnTo>
                    <a:pt x="577" y="479"/>
                  </a:lnTo>
                  <a:lnTo>
                    <a:pt x="585" y="464"/>
                  </a:lnTo>
                  <a:lnTo>
                    <a:pt x="590" y="441"/>
                  </a:lnTo>
                  <a:lnTo>
                    <a:pt x="600" y="428"/>
                  </a:lnTo>
                  <a:lnTo>
                    <a:pt x="598" y="411"/>
                  </a:lnTo>
                  <a:lnTo>
                    <a:pt x="598" y="391"/>
                  </a:lnTo>
                  <a:lnTo>
                    <a:pt x="601" y="372"/>
                  </a:lnTo>
                  <a:lnTo>
                    <a:pt x="594" y="355"/>
                  </a:lnTo>
                  <a:lnTo>
                    <a:pt x="579" y="355"/>
                  </a:lnTo>
                  <a:lnTo>
                    <a:pt x="573" y="340"/>
                  </a:lnTo>
                  <a:lnTo>
                    <a:pt x="569" y="327"/>
                  </a:lnTo>
                  <a:lnTo>
                    <a:pt x="551" y="329"/>
                  </a:lnTo>
                  <a:lnTo>
                    <a:pt x="530" y="329"/>
                  </a:lnTo>
                  <a:lnTo>
                    <a:pt x="509" y="323"/>
                  </a:lnTo>
                  <a:lnTo>
                    <a:pt x="496" y="310"/>
                  </a:lnTo>
                  <a:lnTo>
                    <a:pt x="485" y="297"/>
                  </a:lnTo>
                  <a:lnTo>
                    <a:pt x="492" y="276"/>
                  </a:lnTo>
                  <a:lnTo>
                    <a:pt x="481" y="259"/>
                  </a:lnTo>
                  <a:lnTo>
                    <a:pt x="485" y="240"/>
                  </a:lnTo>
                  <a:lnTo>
                    <a:pt x="489" y="223"/>
                  </a:lnTo>
                  <a:lnTo>
                    <a:pt x="475" y="207"/>
                  </a:lnTo>
                  <a:lnTo>
                    <a:pt x="470" y="197"/>
                  </a:lnTo>
                  <a:lnTo>
                    <a:pt x="468" y="186"/>
                  </a:lnTo>
                  <a:lnTo>
                    <a:pt x="455" y="175"/>
                  </a:lnTo>
                  <a:lnTo>
                    <a:pt x="442" y="167"/>
                  </a:lnTo>
                  <a:lnTo>
                    <a:pt x="442" y="158"/>
                  </a:lnTo>
                  <a:lnTo>
                    <a:pt x="430" y="141"/>
                  </a:lnTo>
                  <a:lnTo>
                    <a:pt x="415" y="146"/>
                  </a:lnTo>
                  <a:lnTo>
                    <a:pt x="396" y="146"/>
                  </a:lnTo>
                  <a:lnTo>
                    <a:pt x="372" y="141"/>
                  </a:lnTo>
                  <a:lnTo>
                    <a:pt x="363" y="158"/>
                  </a:lnTo>
                  <a:lnTo>
                    <a:pt x="359" y="173"/>
                  </a:lnTo>
                  <a:lnTo>
                    <a:pt x="342" y="175"/>
                  </a:lnTo>
                  <a:lnTo>
                    <a:pt x="325" y="167"/>
                  </a:lnTo>
                  <a:lnTo>
                    <a:pt x="312" y="171"/>
                  </a:lnTo>
                  <a:lnTo>
                    <a:pt x="295" y="162"/>
                  </a:lnTo>
                  <a:lnTo>
                    <a:pt x="278" y="146"/>
                  </a:lnTo>
                  <a:lnTo>
                    <a:pt x="267" y="133"/>
                  </a:lnTo>
                  <a:lnTo>
                    <a:pt x="261" y="120"/>
                  </a:lnTo>
                  <a:lnTo>
                    <a:pt x="246" y="120"/>
                  </a:lnTo>
                  <a:lnTo>
                    <a:pt x="223" y="120"/>
                  </a:lnTo>
                  <a:lnTo>
                    <a:pt x="216" y="107"/>
                  </a:lnTo>
                  <a:lnTo>
                    <a:pt x="218" y="86"/>
                  </a:lnTo>
                  <a:lnTo>
                    <a:pt x="235" y="77"/>
                  </a:lnTo>
                  <a:lnTo>
                    <a:pt x="238" y="64"/>
                  </a:lnTo>
                  <a:lnTo>
                    <a:pt x="222" y="43"/>
                  </a:lnTo>
                  <a:lnTo>
                    <a:pt x="210" y="19"/>
                  </a:lnTo>
                  <a:lnTo>
                    <a:pt x="208" y="0"/>
                  </a:lnTo>
                  <a:lnTo>
                    <a:pt x="193" y="13"/>
                  </a:lnTo>
                  <a:lnTo>
                    <a:pt x="182" y="32"/>
                  </a:lnTo>
                  <a:lnTo>
                    <a:pt x="182" y="54"/>
                  </a:lnTo>
                  <a:lnTo>
                    <a:pt x="191" y="71"/>
                  </a:lnTo>
                  <a:lnTo>
                    <a:pt x="197" y="94"/>
                  </a:lnTo>
                  <a:lnTo>
                    <a:pt x="201" y="115"/>
                  </a:lnTo>
                  <a:lnTo>
                    <a:pt x="203" y="137"/>
                  </a:lnTo>
                  <a:lnTo>
                    <a:pt x="197" y="158"/>
                  </a:lnTo>
                  <a:lnTo>
                    <a:pt x="188" y="171"/>
                  </a:lnTo>
                  <a:lnTo>
                    <a:pt x="178" y="193"/>
                  </a:lnTo>
                  <a:lnTo>
                    <a:pt x="176" y="216"/>
                  </a:lnTo>
                  <a:lnTo>
                    <a:pt x="169" y="252"/>
                  </a:lnTo>
                  <a:close/>
                </a:path>
              </a:pathLst>
            </a:custGeom>
            <a:solidFill>
              <a:srgbClr val="FF000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86" name="Freeform 56">
              <a:extLst>
                <a:ext uri="{FF2B5EF4-FFF2-40B4-BE49-F238E27FC236}">
                  <a16:creationId xmlns:a16="http://schemas.microsoft.com/office/drawing/2014/main" id="{27E5FDC0-CEAE-4D49-8C72-42D79752D94B}"/>
                </a:ext>
              </a:extLst>
            </p:cNvPr>
            <p:cNvSpPr>
              <a:spLocks/>
            </p:cNvSpPr>
            <p:nvPr/>
          </p:nvSpPr>
          <p:spPr bwMode="auto">
            <a:xfrm>
              <a:off x="1639880" y="3628147"/>
              <a:ext cx="455613" cy="406398"/>
            </a:xfrm>
            <a:custGeom>
              <a:avLst/>
              <a:gdLst>
                <a:gd name="T0" fmla="*/ 56 w 287"/>
                <a:gd name="T1" fmla="*/ 156 h 256"/>
                <a:gd name="T2" fmla="*/ 39 w 287"/>
                <a:gd name="T3" fmla="*/ 145 h 256"/>
                <a:gd name="T4" fmla="*/ 35 w 287"/>
                <a:gd name="T5" fmla="*/ 126 h 256"/>
                <a:gd name="T6" fmla="*/ 24 w 287"/>
                <a:gd name="T7" fmla="*/ 106 h 256"/>
                <a:gd name="T8" fmla="*/ 11 w 287"/>
                <a:gd name="T9" fmla="*/ 94 h 256"/>
                <a:gd name="T10" fmla="*/ 0 w 287"/>
                <a:gd name="T11" fmla="*/ 76 h 256"/>
                <a:gd name="T12" fmla="*/ 20 w 287"/>
                <a:gd name="T13" fmla="*/ 64 h 256"/>
                <a:gd name="T14" fmla="*/ 32 w 287"/>
                <a:gd name="T15" fmla="*/ 47 h 256"/>
                <a:gd name="T16" fmla="*/ 43 w 287"/>
                <a:gd name="T17" fmla="*/ 34 h 256"/>
                <a:gd name="T18" fmla="*/ 58 w 287"/>
                <a:gd name="T19" fmla="*/ 34 h 256"/>
                <a:gd name="T20" fmla="*/ 69 w 287"/>
                <a:gd name="T21" fmla="*/ 19 h 256"/>
                <a:gd name="T22" fmla="*/ 95 w 287"/>
                <a:gd name="T23" fmla="*/ 19 h 256"/>
                <a:gd name="T24" fmla="*/ 90 w 287"/>
                <a:gd name="T25" fmla="*/ 0 h 256"/>
                <a:gd name="T26" fmla="*/ 107 w 287"/>
                <a:gd name="T27" fmla="*/ 10 h 256"/>
                <a:gd name="T28" fmla="*/ 133 w 287"/>
                <a:gd name="T29" fmla="*/ 8 h 256"/>
                <a:gd name="T30" fmla="*/ 142 w 287"/>
                <a:gd name="T31" fmla="*/ 27 h 256"/>
                <a:gd name="T32" fmla="*/ 133 w 287"/>
                <a:gd name="T33" fmla="*/ 42 h 256"/>
                <a:gd name="T34" fmla="*/ 146 w 287"/>
                <a:gd name="T35" fmla="*/ 42 h 256"/>
                <a:gd name="T36" fmla="*/ 163 w 287"/>
                <a:gd name="T37" fmla="*/ 34 h 256"/>
                <a:gd name="T38" fmla="*/ 180 w 287"/>
                <a:gd name="T39" fmla="*/ 38 h 256"/>
                <a:gd name="T40" fmla="*/ 182 w 287"/>
                <a:gd name="T41" fmla="*/ 53 h 256"/>
                <a:gd name="T42" fmla="*/ 154 w 287"/>
                <a:gd name="T43" fmla="*/ 66 h 256"/>
                <a:gd name="T44" fmla="*/ 154 w 287"/>
                <a:gd name="T45" fmla="*/ 81 h 256"/>
                <a:gd name="T46" fmla="*/ 152 w 287"/>
                <a:gd name="T47" fmla="*/ 96 h 256"/>
                <a:gd name="T48" fmla="*/ 148 w 287"/>
                <a:gd name="T49" fmla="*/ 115 h 256"/>
                <a:gd name="T50" fmla="*/ 148 w 287"/>
                <a:gd name="T51" fmla="*/ 132 h 256"/>
                <a:gd name="T52" fmla="*/ 167 w 287"/>
                <a:gd name="T53" fmla="*/ 134 h 256"/>
                <a:gd name="T54" fmla="*/ 178 w 287"/>
                <a:gd name="T55" fmla="*/ 139 h 256"/>
                <a:gd name="T56" fmla="*/ 184 w 287"/>
                <a:gd name="T57" fmla="*/ 156 h 256"/>
                <a:gd name="T58" fmla="*/ 191 w 287"/>
                <a:gd name="T59" fmla="*/ 168 h 256"/>
                <a:gd name="T60" fmla="*/ 221 w 287"/>
                <a:gd name="T61" fmla="*/ 162 h 256"/>
                <a:gd name="T62" fmla="*/ 242 w 287"/>
                <a:gd name="T63" fmla="*/ 162 h 256"/>
                <a:gd name="T64" fmla="*/ 248 w 287"/>
                <a:gd name="T65" fmla="*/ 171 h 256"/>
                <a:gd name="T66" fmla="*/ 267 w 287"/>
                <a:gd name="T67" fmla="*/ 175 h 256"/>
                <a:gd name="T68" fmla="*/ 268 w 287"/>
                <a:gd name="T69" fmla="*/ 188 h 256"/>
                <a:gd name="T70" fmla="*/ 287 w 287"/>
                <a:gd name="T71" fmla="*/ 198 h 256"/>
                <a:gd name="T72" fmla="*/ 285 w 287"/>
                <a:gd name="T73" fmla="*/ 218 h 256"/>
                <a:gd name="T74" fmla="*/ 280 w 287"/>
                <a:gd name="T75" fmla="*/ 230 h 256"/>
                <a:gd name="T76" fmla="*/ 261 w 287"/>
                <a:gd name="T77" fmla="*/ 241 h 256"/>
                <a:gd name="T78" fmla="*/ 244 w 287"/>
                <a:gd name="T79" fmla="*/ 239 h 256"/>
                <a:gd name="T80" fmla="*/ 225 w 287"/>
                <a:gd name="T81" fmla="*/ 233 h 256"/>
                <a:gd name="T82" fmla="*/ 203 w 287"/>
                <a:gd name="T83" fmla="*/ 233 h 256"/>
                <a:gd name="T84" fmla="*/ 186 w 287"/>
                <a:gd name="T85" fmla="*/ 237 h 256"/>
                <a:gd name="T86" fmla="*/ 190 w 287"/>
                <a:gd name="T87" fmla="*/ 246 h 256"/>
                <a:gd name="T88" fmla="*/ 169 w 287"/>
                <a:gd name="T89" fmla="*/ 256 h 256"/>
                <a:gd name="T90" fmla="*/ 161 w 287"/>
                <a:gd name="T91" fmla="*/ 233 h 256"/>
                <a:gd name="T92" fmla="*/ 146 w 287"/>
                <a:gd name="T93" fmla="*/ 228 h 256"/>
                <a:gd name="T94" fmla="*/ 133 w 287"/>
                <a:gd name="T95" fmla="*/ 224 h 256"/>
                <a:gd name="T96" fmla="*/ 120 w 287"/>
                <a:gd name="T97" fmla="*/ 214 h 256"/>
                <a:gd name="T98" fmla="*/ 126 w 287"/>
                <a:gd name="T99" fmla="*/ 188 h 256"/>
                <a:gd name="T100" fmla="*/ 105 w 287"/>
                <a:gd name="T101" fmla="*/ 188 h 256"/>
                <a:gd name="T102" fmla="*/ 99 w 287"/>
                <a:gd name="T103" fmla="*/ 179 h 256"/>
                <a:gd name="T104" fmla="*/ 86 w 287"/>
                <a:gd name="T105" fmla="*/ 162 h 256"/>
                <a:gd name="T106" fmla="*/ 69 w 287"/>
                <a:gd name="T107" fmla="*/ 153 h 256"/>
                <a:gd name="T108" fmla="*/ 56 w 287"/>
                <a:gd name="T109"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7" h="256">
                  <a:moveTo>
                    <a:pt x="56" y="156"/>
                  </a:moveTo>
                  <a:lnTo>
                    <a:pt x="39" y="145"/>
                  </a:lnTo>
                  <a:lnTo>
                    <a:pt x="35" y="126"/>
                  </a:lnTo>
                  <a:lnTo>
                    <a:pt x="24" y="106"/>
                  </a:lnTo>
                  <a:lnTo>
                    <a:pt x="11" y="94"/>
                  </a:lnTo>
                  <a:lnTo>
                    <a:pt x="0" y="76"/>
                  </a:lnTo>
                  <a:lnTo>
                    <a:pt x="20" y="64"/>
                  </a:lnTo>
                  <a:lnTo>
                    <a:pt x="32" y="47"/>
                  </a:lnTo>
                  <a:lnTo>
                    <a:pt x="43" y="34"/>
                  </a:lnTo>
                  <a:lnTo>
                    <a:pt x="58" y="34"/>
                  </a:lnTo>
                  <a:lnTo>
                    <a:pt x="69" y="19"/>
                  </a:lnTo>
                  <a:lnTo>
                    <a:pt x="95" y="19"/>
                  </a:lnTo>
                  <a:lnTo>
                    <a:pt x="90" y="0"/>
                  </a:lnTo>
                  <a:lnTo>
                    <a:pt x="107" y="10"/>
                  </a:lnTo>
                  <a:lnTo>
                    <a:pt x="133" y="8"/>
                  </a:lnTo>
                  <a:lnTo>
                    <a:pt x="142" y="27"/>
                  </a:lnTo>
                  <a:lnTo>
                    <a:pt x="133" y="42"/>
                  </a:lnTo>
                  <a:lnTo>
                    <a:pt x="146" y="42"/>
                  </a:lnTo>
                  <a:lnTo>
                    <a:pt x="163" y="34"/>
                  </a:lnTo>
                  <a:lnTo>
                    <a:pt x="180" y="38"/>
                  </a:lnTo>
                  <a:lnTo>
                    <a:pt x="182" y="53"/>
                  </a:lnTo>
                  <a:lnTo>
                    <a:pt x="154" y="66"/>
                  </a:lnTo>
                  <a:lnTo>
                    <a:pt x="154" y="81"/>
                  </a:lnTo>
                  <a:lnTo>
                    <a:pt x="152" y="96"/>
                  </a:lnTo>
                  <a:lnTo>
                    <a:pt x="148" y="115"/>
                  </a:lnTo>
                  <a:lnTo>
                    <a:pt x="148" y="132"/>
                  </a:lnTo>
                  <a:lnTo>
                    <a:pt x="167" y="134"/>
                  </a:lnTo>
                  <a:lnTo>
                    <a:pt x="178" y="139"/>
                  </a:lnTo>
                  <a:lnTo>
                    <a:pt x="184" y="156"/>
                  </a:lnTo>
                  <a:lnTo>
                    <a:pt x="191" y="168"/>
                  </a:lnTo>
                  <a:lnTo>
                    <a:pt x="221" y="162"/>
                  </a:lnTo>
                  <a:lnTo>
                    <a:pt x="242" y="162"/>
                  </a:lnTo>
                  <a:lnTo>
                    <a:pt x="248" y="171"/>
                  </a:lnTo>
                  <a:lnTo>
                    <a:pt x="267" y="175"/>
                  </a:lnTo>
                  <a:lnTo>
                    <a:pt x="268" y="188"/>
                  </a:lnTo>
                  <a:lnTo>
                    <a:pt x="287" y="198"/>
                  </a:lnTo>
                  <a:lnTo>
                    <a:pt x="285" y="218"/>
                  </a:lnTo>
                  <a:lnTo>
                    <a:pt x="280" y="230"/>
                  </a:lnTo>
                  <a:lnTo>
                    <a:pt x="261" y="241"/>
                  </a:lnTo>
                  <a:lnTo>
                    <a:pt x="244" y="239"/>
                  </a:lnTo>
                  <a:lnTo>
                    <a:pt x="225" y="233"/>
                  </a:lnTo>
                  <a:lnTo>
                    <a:pt x="203" y="233"/>
                  </a:lnTo>
                  <a:lnTo>
                    <a:pt x="186" y="237"/>
                  </a:lnTo>
                  <a:lnTo>
                    <a:pt x="190" y="246"/>
                  </a:lnTo>
                  <a:lnTo>
                    <a:pt x="169" y="256"/>
                  </a:lnTo>
                  <a:lnTo>
                    <a:pt x="161" y="233"/>
                  </a:lnTo>
                  <a:lnTo>
                    <a:pt x="146" y="228"/>
                  </a:lnTo>
                  <a:lnTo>
                    <a:pt x="133" y="224"/>
                  </a:lnTo>
                  <a:lnTo>
                    <a:pt x="120" y="214"/>
                  </a:lnTo>
                  <a:lnTo>
                    <a:pt x="126" y="188"/>
                  </a:lnTo>
                  <a:lnTo>
                    <a:pt x="105" y="188"/>
                  </a:lnTo>
                  <a:lnTo>
                    <a:pt x="99" y="179"/>
                  </a:lnTo>
                  <a:lnTo>
                    <a:pt x="86" y="162"/>
                  </a:lnTo>
                  <a:lnTo>
                    <a:pt x="69" y="153"/>
                  </a:lnTo>
                  <a:lnTo>
                    <a:pt x="56" y="156"/>
                  </a:lnTo>
                  <a:close/>
                </a:path>
              </a:pathLst>
            </a:custGeom>
            <a:solidFill>
              <a:srgbClr val="FF000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87" name="Freeform 57">
              <a:extLst>
                <a:ext uri="{FF2B5EF4-FFF2-40B4-BE49-F238E27FC236}">
                  <a16:creationId xmlns:a16="http://schemas.microsoft.com/office/drawing/2014/main" id="{989ADFF9-49BB-402B-8FA4-65134C3694B7}"/>
                </a:ext>
              </a:extLst>
            </p:cNvPr>
            <p:cNvSpPr>
              <a:spLocks/>
            </p:cNvSpPr>
            <p:nvPr/>
          </p:nvSpPr>
          <p:spPr bwMode="auto">
            <a:xfrm>
              <a:off x="1106481" y="3884045"/>
              <a:ext cx="857250" cy="931863"/>
            </a:xfrm>
            <a:custGeom>
              <a:avLst/>
              <a:gdLst>
                <a:gd name="T0" fmla="*/ 256 w 287"/>
                <a:gd name="T1" fmla="*/ 62 h 313"/>
                <a:gd name="T2" fmla="*/ 264 w 287"/>
                <a:gd name="T3" fmla="*/ 90 h 313"/>
                <a:gd name="T4" fmla="*/ 271 w 287"/>
                <a:gd name="T5" fmla="*/ 121 h 313"/>
                <a:gd name="T6" fmla="*/ 284 w 287"/>
                <a:gd name="T7" fmla="*/ 143 h 313"/>
                <a:gd name="T8" fmla="*/ 277 w 287"/>
                <a:gd name="T9" fmla="*/ 163 h 313"/>
                <a:gd name="T10" fmla="*/ 254 w 287"/>
                <a:gd name="T11" fmla="*/ 188 h 313"/>
                <a:gd name="T12" fmla="*/ 246 w 287"/>
                <a:gd name="T13" fmla="*/ 224 h 313"/>
                <a:gd name="T14" fmla="*/ 238 w 287"/>
                <a:gd name="T15" fmla="*/ 262 h 313"/>
                <a:gd name="T16" fmla="*/ 225 w 287"/>
                <a:gd name="T17" fmla="*/ 281 h 313"/>
                <a:gd name="T18" fmla="*/ 196 w 287"/>
                <a:gd name="T19" fmla="*/ 269 h 313"/>
                <a:gd name="T20" fmla="*/ 167 w 287"/>
                <a:gd name="T21" fmla="*/ 270 h 313"/>
                <a:gd name="T22" fmla="*/ 165 w 287"/>
                <a:gd name="T23" fmla="*/ 296 h 313"/>
                <a:gd name="T24" fmla="*/ 130 w 287"/>
                <a:gd name="T25" fmla="*/ 303 h 313"/>
                <a:gd name="T26" fmla="*/ 115 w 287"/>
                <a:gd name="T27" fmla="*/ 313 h 313"/>
                <a:gd name="T28" fmla="*/ 85 w 287"/>
                <a:gd name="T29" fmla="*/ 306 h 313"/>
                <a:gd name="T30" fmla="*/ 54 w 287"/>
                <a:gd name="T31" fmla="*/ 303 h 313"/>
                <a:gd name="T32" fmla="*/ 36 w 287"/>
                <a:gd name="T33" fmla="*/ 294 h 313"/>
                <a:gd name="T34" fmla="*/ 16 w 287"/>
                <a:gd name="T35" fmla="*/ 281 h 313"/>
                <a:gd name="T36" fmla="*/ 13 w 287"/>
                <a:gd name="T37" fmla="*/ 269 h 313"/>
                <a:gd name="T38" fmla="*/ 33 w 287"/>
                <a:gd name="T39" fmla="*/ 255 h 313"/>
                <a:gd name="T40" fmla="*/ 48 w 287"/>
                <a:gd name="T41" fmla="*/ 226 h 313"/>
                <a:gd name="T42" fmla="*/ 63 w 287"/>
                <a:gd name="T43" fmla="*/ 212 h 313"/>
                <a:gd name="T44" fmla="*/ 69 w 287"/>
                <a:gd name="T45" fmla="*/ 197 h 313"/>
                <a:gd name="T46" fmla="*/ 68 w 287"/>
                <a:gd name="T47" fmla="*/ 175 h 313"/>
                <a:gd name="T48" fmla="*/ 39 w 287"/>
                <a:gd name="T49" fmla="*/ 183 h 313"/>
                <a:gd name="T50" fmla="*/ 48 w 287"/>
                <a:gd name="T51" fmla="*/ 158 h 313"/>
                <a:gd name="T52" fmla="*/ 28 w 287"/>
                <a:gd name="T53" fmla="*/ 172 h 313"/>
                <a:gd name="T54" fmla="*/ 15 w 287"/>
                <a:gd name="T55" fmla="*/ 153 h 313"/>
                <a:gd name="T56" fmla="*/ 12 w 287"/>
                <a:gd name="T57" fmla="*/ 140 h 313"/>
                <a:gd name="T58" fmla="*/ 32 w 287"/>
                <a:gd name="T59" fmla="*/ 137 h 313"/>
                <a:gd name="T60" fmla="*/ 58 w 287"/>
                <a:gd name="T61" fmla="*/ 133 h 313"/>
                <a:gd name="T62" fmla="*/ 90 w 287"/>
                <a:gd name="T63" fmla="*/ 142 h 313"/>
                <a:gd name="T64" fmla="*/ 125 w 287"/>
                <a:gd name="T65" fmla="*/ 163 h 313"/>
                <a:gd name="T66" fmla="*/ 153 w 287"/>
                <a:gd name="T67" fmla="*/ 144 h 313"/>
                <a:gd name="T68" fmla="*/ 167 w 287"/>
                <a:gd name="T69" fmla="*/ 127 h 313"/>
                <a:gd name="T70" fmla="*/ 148 w 287"/>
                <a:gd name="T71" fmla="*/ 105 h 313"/>
                <a:gd name="T72" fmla="*/ 158 w 287"/>
                <a:gd name="T73" fmla="*/ 81 h 313"/>
                <a:gd name="T74" fmla="*/ 181 w 287"/>
                <a:gd name="T75" fmla="*/ 36 h 313"/>
                <a:gd name="T76" fmla="*/ 209 w 287"/>
                <a:gd name="T77" fmla="*/ 9 h 313"/>
                <a:gd name="T78" fmla="*/ 224 w 287"/>
                <a:gd name="T79" fmla="*/ 5 h 313"/>
                <a:gd name="T80" fmla="*/ 245 w 287"/>
                <a:gd name="T81" fmla="*/ 19 h 313"/>
                <a:gd name="T82" fmla="*/ 256 w 287"/>
                <a:gd name="T83" fmla="*/ 4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313">
                  <a:moveTo>
                    <a:pt x="268" y="55"/>
                  </a:moveTo>
                  <a:cubicBezTo>
                    <a:pt x="260" y="57"/>
                    <a:pt x="260" y="57"/>
                    <a:pt x="260" y="57"/>
                  </a:cubicBezTo>
                  <a:cubicBezTo>
                    <a:pt x="256" y="62"/>
                    <a:pt x="256" y="62"/>
                    <a:pt x="256" y="62"/>
                  </a:cubicBezTo>
                  <a:cubicBezTo>
                    <a:pt x="258" y="72"/>
                    <a:pt x="258" y="72"/>
                    <a:pt x="258" y="72"/>
                  </a:cubicBezTo>
                  <a:cubicBezTo>
                    <a:pt x="259" y="82"/>
                    <a:pt x="259" y="82"/>
                    <a:pt x="259" y="82"/>
                  </a:cubicBezTo>
                  <a:cubicBezTo>
                    <a:pt x="264" y="90"/>
                    <a:pt x="264" y="90"/>
                    <a:pt x="264" y="90"/>
                  </a:cubicBezTo>
                  <a:cubicBezTo>
                    <a:pt x="270" y="98"/>
                    <a:pt x="270" y="98"/>
                    <a:pt x="270" y="98"/>
                  </a:cubicBezTo>
                  <a:cubicBezTo>
                    <a:pt x="267" y="108"/>
                    <a:pt x="267" y="108"/>
                    <a:pt x="267" y="108"/>
                  </a:cubicBezTo>
                  <a:cubicBezTo>
                    <a:pt x="271" y="121"/>
                    <a:pt x="271" y="121"/>
                    <a:pt x="271" y="121"/>
                  </a:cubicBezTo>
                  <a:cubicBezTo>
                    <a:pt x="271" y="132"/>
                    <a:pt x="271" y="132"/>
                    <a:pt x="271" y="132"/>
                  </a:cubicBezTo>
                  <a:cubicBezTo>
                    <a:pt x="275" y="141"/>
                    <a:pt x="275" y="141"/>
                    <a:pt x="275" y="141"/>
                  </a:cubicBezTo>
                  <a:cubicBezTo>
                    <a:pt x="284" y="143"/>
                    <a:pt x="284" y="143"/>
                    <a:pt x="284" y="143"/>
                  </a:cubicBezTo>
                  <a:cubicBezTo>
                    <a:pt x="287" y="150"/>
                    <a:pt x="287" y="150"/>
                    <a:pt x="287" y="150"/>
                  </a:cubicBezTo>
                  <a:cubicBezTo>
                    <a:pt x="284" y="158"/>
                    <a:pt x="284" y="158"/>
                    <a:pt x="284" y="158"/>
                  </a:cubicBezTo>
                  <a:cubicBezTo>
                    <a:pt x="277" y="163"/>
                    <a:pt x="277" y="163"/>
                    <a:pt x="277" y="163"/>
                  </a:cubicBezTo>
                  <a:cubicBezTo>
                    <a:pt x="266" y="166"/>
                    <a:pt x="266" y="166"/>
                    <a:pt x="266" y="166"/>
                  </a:cubicBezTo>
                  <a:cubicBezTo>
                    <a:pt x="257" y="174"/>
                    <a:pt x="257" y="174"/>
                    <a:pt x="257" y="174"/>
                  </a:cubicBezTo>
                  <a:cubicBezTo>
                    <a:pt x="254" y="188"/>
                    <a:pt x="254" y="188"/>
                    <a:pt x="254" y="188"/>
                  </a:cubicBezTo>
                  <a:cubicBezTo>
                    <a:pt x="252" y="203"/>
                    <a:pt x="252" y="203"/>
                    <a:pt x="252" y="203"/>
                  </a:cubicBezTo>
                  <a:cubicBezTo>
                    <a:pt x="246" y="212"/>
                    <a:pt x="246" y="212"/>
                    <a:pt x="246" y="212"/>
                  </a:cubicBezTo>
                  <a:cubicBezTo>
                    <a:pt x="246" y="224"/>
                    <a:pt x="246" y="224"/>
                    <a:pt x="246" y="224"/>
                  </a:cubicBezTo>
                  <a:cubicBezTo>
                    <a:pt x="242" y="236"/>
                    <a:pt x="242" y="236"/>
                    <a:pt x="242" y="236"/>
                  </a:cubicBezTo>
                  <a:cubicBezTo>
                    <a:pt x="241" y="249"/>
                    <a:pt x="241" y="249"/>
                    <a:pt x="241" y="249"/>
                  </a:cubicBezTo>
                  <a:cubicBezTo>
                    <a:pt x="238" y="262"/>
                    <a:pt x="238" y="262"/>
                    <a:pt x="238" y="262"/>
                  </a:cubicBezTo>
                  <a:cubicBezTo>
                    <a:pt x="234" y="271"/>
                    <a:pt x="234" y="271"/>
                    <a:pt x="234" y="271"/>
                  </a:cubicBezTo>
                  <a:cubicBezTo>
                    <a:pt x="231" y="281"/>
                    <a:pt x="231" y="281"/>
                    <a:pt x="231" y="281"/>
                  </a:cubicBezTo>
                  <a:cubicBezTo>
                    <a:pt x="225" y="281"/>
                    <a:pt x="225" y="281"/>
                    <a:pt x="225" y="281"/>
                  </a:cubicBezTo>
                  <a:cubicBezTo>
                    <a:pt x="215" y="277"/>
                    <a:pt x="215" y="277"/>
                    <a:pt x="215" y="277"/>
                  </a:cubicBezTo>
                  <a:cubicBezTo>
                    <a:pt x="205" y="269"/>
                    <a:pt x="205" y="269"/>
                    <a:pt x="205" y="269"/>
                  </a:cubicBezTo>
                  <a:cubicBezTo>
                    <a:pt x="196" y="269"/>
                    <a:pt x="196" y="269"/>
                    <a:pt x="196" y="269"/>
                  </a:cubicBezTo>
                  <a:cubicBezTo>
                    <a:pt x="185" y="272"/>
                    <a:pt x="185" y="272"/>
                    <a:pt x="185" y="272"/>
                  </a:cubicBezTo>
                  <a:cubicBezTo>
                    <a:pt x="174" y="265"/>
                    <a:pt x="174" y="265"/>
                    <a:pt x="174" y="265"/>
                  </a:cubicBezTo>
                  <a:cubicBezTo>
                    <a:pt x="167" y="270"/>
                    <a:pt x="167" y="270"/>
                    <a:pt x="167" y="270"/>
                  </a:cubicBezTo>
                  <a:cubicBezTo>
                    <a:pt x="166" y="277"/>
                    <a:pt x="166" y="277"/>
                    <a:pt x="166" y="277"/>
                  </a:cubicBezTo>
                  <a:cubicBezTo>
                    <a:pt x="164" y="287"/>
                    <a:pt x="164" y="287"/>
                    <a:pt x="164" y="287"/>
                  </a:cubicBezTo>
                  <a:cubicBezTo>
                    <a:pt x="165" y="296"/>
                    <a:pt x="165" y="296"/>
                    <a:pt x="165" y="296"/>
                  </a:cubicBezTo>
                  <a:cubicBezTo>
                    <a:pt x="154" y="299"/>
                    <a:pt x="154" y="299"/>
                    <a:pt x="154" y="299"/>
                  </a:cubicBezTo>
                  <a:cubicBezTo>
                    <a:pt x="140" y="298"/>
                    <a:pt x="140" y="298"/>
                    <a:pt x="140" y="298"/>
                  </a:cubicBezTo>
                  <a:cubicBezTo>
                    <a:pt x="130" y="303"/>
                    <a:pt x="130" y="303"/>
                    <a:pt x="130" y="303"/>
                  </a:cubicBezTo>
                  <a:cubicBezTo>
                    <a:pt x="123" y="299"/>
                    <a:pt x="123" y="299"/>
                    <a:pt x="123" y="299"/>
                  </a:cubicBezTo>
                  <a:cubicBezTo>
                    <a:pt x="120" y="306"/>
                    <a:pt x="120" y="306"/>
                    <a:pt x="120" y="306"/>
                  </a:cubicBezTo>
                  <a:cubicBezTo>
                    <a:pt x="115" y="313"/>
                    <a:pt x="115" y="313"/>
                    <a:pt x="115" y="313"/>
                  </a:cubicBezTo>
                  <a:cubicBezTo>
                    <a:pt x="104" y="311"/>
                    <a:pt x="104" y="311"/>
                    <a:pt x="104" y="311"/>
                  </a:cubicBezTo>
                  <a:cubicBezTo>
                    <a:pt x="93" y="302"/>
                    <a:pt x="93" y="302"/>
                    <a:pt x="93" y="302"/>
                  </a:cubicBezTo>
                  <a:cubicBezTo>
                    <a:pt x="85" y="306"/>
                    <a:pt x="85" y="306"/>
                    <a:pt x="85" y="306"/>
                  </a:cubicBezTo>
                  <a:cubicBezTo>
                    <a:pt x="73" y="304"/>
                    <a:pt x="73" y="304"/>
                    <a:pt x="73" y="304"/>
                  </a:cubicBezTo>
                  <a:cubicBezTo>
                    <a:pt x="63" y="301"/>
                    <a:pt x="63" y="301"/>
                    <a:pt x="63" y="301"/>
                  </a:cubicBezTo>
                  <a:cubicBezTo>
                    <a:pt x="54" y="303"/>
                    <a:pt x="54" y="303"/>
                    <a:pt x="54" y="303"/>
                  </a:cubicBezTo>
                  <a:cubicBezTo>
                    <a:pt x="50" y="295"/>
                    <a:pt x="50" y="295"/>
                    <a:pt x="50" y="295"/>
                  </a:cubicBezTo>
                  <a:cubicBezTo>
                    <a:pt x="42" y="290"/>
                    <a:pt x="42" y="290"/>
                    <a:pt x="42" y="290"/>
                  </a:cubicBezTo>
                  <a:cubicBezTo>
                    <a:pt x="36" y="294"/>
                    <a:pt x="36" y="294"/>
                    <a:pt x="36" y="294"/>
                  </a:cubicBezTo>
                  <a:cubicBezTo>
                    <a:pt x="29" y="287"/>
                    <a:pt x="29" y="287"/>
                    <a:pt x="29" y="287"/>
                  </a:cubicBezTo>
                  <a:cubicBezTo>
                    <a:pt x="24" y="278"/>
                    <a:pt x="24" y="278"/>
                    <a:pt x="24" y="278"/>
                  </a:cubicBezTo>
                  <a:cubicBezTo>
                    <a:pt x="16" y="281"/>
                    <a:pt x="16" y="281"/>
                    <a:pt x="16" y="281"/>
                  </a:cubicBezTo>
                  <a:cubicBezTo>
                    <a:pt x="5" y="287"/>
                    <a:pt x="5" y="287"/>
                    <a:pt x="5" y="287"/>
                  </a:cubicBezTo>
                  <a:cubicBezTo>
                    <a:pt x="7" y="277"/>
                    <a:pt x="7" y="277"/>
                    <a:pt x="7" y="277"/>
                  </a:cubicBezTo>
                  <a:cubicBezTo>
                    <a:pt x="13" y="269"/>
                    <a:pt x="13" y="269"/>
                    <a:pt x="13" y="269"/>
                  </a:cubicBezTo>
                  <a:cubicBezTo>
                    <a:pt x="20" y="263"/>
                    <a:pt x="20" y="263"/>
                    <a:pt x="20" y="263"/>
                  </a:cubicBezTo>
                  <a:cubicBezTo>
                    <a:pt x="26" y="259"/>
                    <a:pt x="26" y="259"/>
                    <a:pt x="26" y="259"/>
                  </a:cubicBezTo>
                  <a:cubicBezTo>
                    <a:pt x="33" y="255"/>
                    <a:pt x="33" y="255"/>
                    <a:pt x="33" y="255"/>
                  </a:cubicBezTo>
                  <a:cubicBezTo>
                    <a:pt x="34" y="243"/>
                    <a:pt x="34" y="243"/>
                    <a:pt x="34" y="243"/>
                  </a:cubicBezTo>
                  <a:cubicBezTo>
                    <a:pt x="39" y="234"/>
                    <a:pt x="39" y="234"/>
                    <a:pt x="39" y="234"/>
                  </a:cubicBezTo>
                  <a:cubicBezTo>
                    <a:pt x="48" y="226"/>
                    <a:pt x="48" y="226"/>
                    <a:pt x="48" y="226"/>
                  </a:cubicBezTo>
                  <a:cubicBezTo>
                    <a:pt x="56" y="223"/>
                    <a:pt x="56" y="223"/>
                    <a:pt x="56" y="223"/>
                  </a:cubicBezTo>
                  <a:cubicBezTo>
                    <a:pt x="58" y="215"/>
                    <a:pt x="58" y="215"/>
                    <a:pt x="58" y="215"/>
                  </a:cubicBezTo>
                  <a:cubicBezTo>
                    <a:pt x="63" y="212"/>
                    <a:pt x="63" y="212"/>
                    <a:pt x="63" y="212"/>
                  </a:cubicBezTo>
                  <a:cubicBezTo>
                    <a:pt x="56" y="204"/>
                    <a:pt x="56" y="204"/>
                    <a:pt x="56" y="204"/>
                  </a:cubicBezTo>
                  <a:cubicBezTo>
                    <a:pt x="59" y="196"/>
                    <a:pt x="59" y="196"/>
                    <a:pt x="59" y="196"/>
                  </a:cubicBezTo>
                  <a:cubicBezTo>
                    <a:pt x="69" y="197"/>
                    <a:pt x="69" y="197"/>
                    <a:pt x="69" y="197"/>
                  </a:cubicBezTo>
                  <a:cubicBezTo>
                    <a:pt x="70" y="186"/>
                    <a:pt x="70" y="186"/>
                    <a:pt x="70" y="186"/>
                  </a:cubicBezTo>
                  <a:cubicBezTo>
                    <a:pt x="74" y="186"/>
                    <a:pt x="78" y="180"/>
                    <a:pt x="75" y="177"/>
                  </a:cubicBezTo>
                  <a:cubicBezTo>
                    <a:pt x="74" y="175"/>
                    <a:pt x="70" y="174"/>
                    <a:pt x="68" y="175"/>
                  </a:cubicBezTo>
                  <a:cubicBezTo>
                    <a:pt x="58" y="181"/>
                    <a:pt x="58" y="181"/>
                    <a:pt x="58" y="181"/>
                  </a:cubicBezTo>
                  <a:cubicBezTo>
                    <a:pt x="47" y="186"/>
                    <a:pt x="47" y="186"/>
                    <a:pt x="47" y="186"/>
                  </a:cubicBezTo>
                  <a:cubicBezTo>
                    <a:pt x="39" y="183"/>
                    <a:pt x="39" y="183"/>
                    <a:pt x="39" y="183"/>
                  </a:cubicBezTo>
                  <a:cubicBezTo>
                    <a:pt x="36" y="175"/>
                    <a:pt x="36" y="175"/>
                    <a:pt x="36" y="175"/>
                  </a:cubicBezTo>
                  <a:cubicBezTo>
                    <a:pt x="42" y="167"/>
                    <a:pt x="42" y="167"/>
                    <a:pt x="42" y="167"/>
                  </a:cubicBezTo>
                  <a:cubicBezTo>
                    <a:pt x="48" y="158"/>
                    <a:pt x="48" y="158"/>
                    <a:pt x="48" y="158"/>
                  </a:cubicBezTo>
                  <a:cubicBezTo>
                    <a:pt x="38" y="156"/>
                    <a:pt x="38" y="156"/>
                    <a:pt x="38" y="156"/>
                  </a:cubicBezTo>
                  <a:cubicBezTo>
                    <a:pt x="32" y="163"/>
                    <a:pt x="32" y="163"/>
                    <a:pt x="32" y="163"/>
                  </a:cubicBezTo>
                  <a:cubicBezTo>
                    <a:pt x="28" y="172"/>
                    <a:pt x="28" y="172"/>
                    <a:pt x="28" y="172"/>
                  </a:cubicBezTo>
                  <a:cubicBezTo>
                    <a:pt x="21" y="168"/>
                    <a:pt x="21" y="168"/>
                    <a:pt x="21" y="168"/>
                  </a:cubicBezTo>
                  <a:cubicBezTo>
                    <a:pt x="16" y="160"/>
                    <a:pt x="16" y="160"/>
                    <a:pt x="16" y="160"/>
                  </a:cubicBezTo>
                  <a:cubicBezTo>
                    <a:pt x="15" y="153"/>
                    <a:pt x="15" y="153"/>
                    <a:pt x="15" y="153"/>
                  </a:cubicBezTo>
                  <a:cubicBezTo>
                    <a:pt x="7" y="156"/>
                    <a:pt x="7" y="156"/>
                    <a:pt x="7" y="156"/>
                  </a:cubicBezTo>
                  <a:cubicBezTo>
                    <a:pt x="0" y="144"/>
                    <a:pt x="0" y="144"/>
                    <a:pt x="0" y="144"/>
                  </a:cubicBezTo>
                  <a:cubicBezTo>
                    <a:pt x="12" y="140"/>
                    <a:pt x="12" y="140"/>
                    <a:pt x="12" y="140"/>
                  </a:cubicBezTo>
                  <a:cubicBezTo>
                    <a:pt x="21" y="143"/>
                    <a:pt x="21" y="143"/>
                    <a:pt x="21" y="143"/>
                  </a:cubicBezTo>
                  <a:cubicBezTo>
                    <a:pt x="28" y="132"/>
                    <a:pt x="28" y="132"/>
                    <a:pt x="28" y="132"/>
                  </a:cubicBezTo>
                  <a:cubicBezTo>
                    <a:pt x="32" y="137"/>
                    <a:pt x="32" y="137"/>
                    <a:pt x="32" y="137"/>
                  </a:cubicBezTo>
                  <a:cubicBezTo>
                    <a:pt x="38" y="130"/>
                    <a:pt x="38" y="130"/>
                    <a:pt x="38" y="130"/>
                  </a:cubicBezTo>
                  <a:cubicBezTo>
                    <a:pt x="49" y="130"/>
                    <a:pt x="49" y="130"/>
                    <a:pt x="49" y="130"/>
                  </a:cubicBezTo>
                  <a:cubicBezTo>
                    <a:pt x="58" y="133"/>
                    <a:pt x="58" y="133"/>
                    <a:pt x="58" y="133"/>
                  </a:cubicBezTo>
                  <a:cubicBezTo>
                    <a:pt x="70" y="141"/>
                    <a:pt x="70" y="141"/>
                    <a:pt x="70" y="141"/>
                  </a:cubicBezTo>
                  <a:cubicBezTo>
                    <a:pt x="76" y="146"/>
                    <a:pt x="76" y="146"/>
                    <a:pt x="76" y="146"/>
                  </a:cubicBezTo>
                  <a:cubicBezTo>
                    <a:pt x="90" y="142"/>
                    <a:pt x="90" y="142"/>
                    <a:pt x="90" y="142"/>
                  </a:cubicBezTo>
                  <a:cubicBezTo>
                    <a:pt x="102" y="152"/>
                    <a:pt x="102" y="152"/>
                    <a:pt x="102" y="152"/>
                  </a:cubicBezTo>
                  <a:cubicBezTo>
                    <a:pt x="112" y="158"/>
                    <a:pt x="112" y="158"/>
                    <a:pt x="112" y="158"/>
                  </a:cubicBezTo>
                  <a:cubicBezTo>
                    <a:pt x="125" y="163"/>
                    <a:pt x="125" y="163"/>
                    <a:pt x="125" y="163"/>
                  </a:cubicBezTo>
                  <a:cubicBezTo>
                    <a:pt x="132" y="155"/>
                    <a:pt x="132" y="155"/>
                    <a:pt x="132" y="155"/>
                  </a:cubicBezTo>
                  <a:cubicBezTo>
                    <a:pt x="148" y="155"/>
                    <a:pt x="148" y="155"/>
                    <a:pt x="148" y="155"/>
                  </a:cubicBezTo>
                  <a:cubicBezTo>
                    <a:pt x="153" y="144"/>
                    <a:pt x="153" y="144"/>
                    <a:pt x="153" y="144"/>
                  </a:cubicBezTo>
                  <a:cubicBezTo>
                    <a:pt x="162" y="139"/>
                    <a:pt x="162" y="139"/>
                    <a:pt x="162" y="139"/>
                  </a:cubicBezTo>
                  <a:cubicBezTo>
                    <a:pt x="169" y="137"/>
                    <a:pt x="169" y="137"/>
                    <a:pt x="169" y="137"/>
                  </a:cubicBezTo>
                  <a:cubicBezTo>
                    <a:pt x="167" y="127"/>
                    <a:pt x="167" y="127"/>
                    <a:pt x="167" y="127"/>
                  </a:cubicBezTo>
                  <a:cubicBezTo>
                    <a:pt x="155" y="122"/>
                    <a:pt x="155" y="122"/>
                    <a:pt x="155" y="122"/>
                  </a:cubicBezTo>
                  <a:cubicBezTo>
                    <a:pt x="153" y="114"/>
                    <a:pt x="153" y="114"/>
                    <a:pt x="153" y="114"/>
                  </a:cubicBezTo>
                  <a:cubicBezTo>
                    <a:pt x="148" y="105"/>
                    <a:pt x="148" y="105"/>
                    <a:pt x="148" y="105"/>
                  </a:cubicBezTo>
                  <a:cubicBezTo>
                    <a:pt x="146" y="92"/>
                    <a:pt x="146" y="92"/>
                    <a:pt x="146" y="92"/>
                  </a:cubicBezTo>
                  <a:cubicBezTo>
                    <a:pt x="155" y="91"/>
                    <a:pt x="155" y="91"/>
                    <a:pt x="155" y="91"/>
                  </a:cubicBezTo>
                  <a:cubicBezTo>
                    <a:pt x="158" y="81"/>
                    <a:pt x="158" y="81"/>
                    <a:pt x="158" y="81"/>
                  </a:cubicBezTo>
                  <a:cubicBezTo>
                    <a:pt x="169" y="58"/>
                    <a:pt x="169" y="58"/>
                    <a:pt x="169" y="58"/>
                  </a:cubicBezTo>
                  <a:cubicBezTo>
                    <a:pt x="177" y="43"/>
                    <a:pt x="177" y="43"/>
                    <a:pt x="177" y="43"/>
                  </a:cubicBezTo>
                  <a:cubicBezTo>
                    <a:pt x="181" y="36"/>
                    <a:pt x="181" y="36"/>
                    <a:pt x="181" y="36"/>
                  </a:cubicBezTo>
                  <a:cubicBezTo>
                    <a:pt x="192" y="32"/>
                    <a:pt x="192" y="32"/>
                    <a:pt x="192" y="32"/>
                  </a:cubicBezTo>
                  <a:cubicBezTo>
                    <a:pt x="201" y="21"/>
                    <a:pt x="201" y="21"/>
                    <a:pt x="201" y="21"/>
                  </a:cubicBezTo>
                  <a:cubicBezTo>
                    <a:pt x="209" y="9"/>
                    <a:pt x="209" y="9"/>
                    <a:pt x="209" y="9"/>
                  </a:cubicBezTo>
                  <a:cubicBezTo>
                    <a:pt x="208" y="2"/>
                    <a:pt x="208" y="2"/>
                    <a:pt x="208" y="2"/>
                  </a:cubicBezTo>
                  <a:cubicBezTo>
                    <a:pt x="215" y="0"/>
                    <a:pt x="215" y="0"/>
                    <a:pt x="215" y="0"/>
                  </a:cubicBezTo>
                  <a:cubicBezTo>
                    <a:pt x="224" y="5"/>
                    <a:pt x="224" y="5"/>
                    <a:pt x="224" y="5"/>
                  </a:cubicBezTo>
                  <a:cubicBezTo>
                    <a:pt x="231" y="14"/>
                    <a:pt x="231" y="14"/>
                    <a:pt x="231" y="14"/>
                  </a:cubicBezTo>
                  <a:cubicBezTo>
                    <a:pt x="234" y="19"/>
                    <a:pt x="234" y="19"/>
                    <a:pt x="234" y="19"/>
                  </a:cubicBezTo>
                  <a:cubicBezTo>
                    <a:pt x="245" y="19"/>
                    <a:pt x="245" y="19"/>
                    <a:pt x="245" y="19"/>
                  </a:cubicBezTo>
                  <a:cubicBezTo>
                    <a:pt x="242" y="33"/>
                    <a:pt x="242" y="33"/>
                    <a:pt x="242" y="33"/>
                  </a:cubicBezTo>
                  <a:cubicBezTo>
                    <a:pt x="249" y="38"/>
                    <a:pt x="249" y="38"/>
                    <a:pt x="249" y="38"/>
                  </a:cubicBezTo>
                  <a:cubicBezTo>
                    <a:pt x="256" y="40"/>
                    <a:pt x="256" y="40"/>
                    <a:pt x="256" y="40"/>
                  </a:cubicBezTo>
                  <a:cubicBezTo>
                    <a:pt x="264" y="43"/>
                    <a:pt x="264" y="43"/>
                    <a:pt x="264" y="43"/>
                  </a:cubicBezTo>
                  <a:lnTo>
                    <a:pt x="268" y="55"/>
                  </a:lnTo>
                  <a:close/>
                </a:path>
              </a:pathLst>
            </a:custGeom>
            <a:solidFill>
              <a:srgbClr val="00B05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88" name="Freeform 58">
              <a:extLst>
                <a:ext uri="{FF2B5EF4-FFF2-40B4-BE49-F238E27FC236}">
                  <a16:creationId xmlns:a16="http://schemas.microsoft.com/office/drawing/2014/main" id="{4375776D-39EF-4C46-9F94-400A9CF581C0}"/>
                </a:ext>
              </a:extLst>
            </p:cNvPr>
            <p:cNvSpPr>
              <a:spLocks/>
            </p:cNvSpPr>
            <p:nvPr/>
          </p:nvSpPr>
          <p:spPr bwMode="auto">
            <a:xfrm>
              <a:off x="1789354" y="3712284"/>
              <a:ext cx="722312" cy="1103311"/>
            </a:xfrm>
            <a:custGeom>
              <a:avLst/>
              <a:gdLst>
                <a:gd name="T0" fmla="*/ 455 w 455"/>
                <a:gd name="T1" fmla="*/ 406 h 695"/>
                <a:gd name="T2" fmla="*/ 442 w 455"/>
                <a:gd name="T3" fmla="*/ 370 h 695"/>
                <a:gd name="T4" fmla="*/ 455 w 455"/>
                <a:gd name="T5" fmla="*/ 334 h 695"/>
                <a:gd name="T6" fmla="*/ 435 w 455"/>
                <a:gd name="T7" fmla="*/ 306 h 695"/>
                <a:gd name="T8" fmla="*/ 406 w 455"/>
                <a:gd name="T9" fmla="*/ 321 h 695"/>
                <a:gd name="T10" fmla="*/ 376 w 455"/>
                <a:gd name="T11" fmla="*/ 306 h 695"/>
                <a:gd name="T12" fmla="*/ 346 w 455"/>
                <a:gd name="T13" fmla="*/ 272 h 695"/>
                <a:gd name="T14" fmla="*/ 358 w 455"/>
                <a:gd name="T15" fmla="*/ 229 h 695"/>
                <a:gd name="T16" fmla="*/ 356 w 455"/>
                <a:gd name="T17" fmla="*/ 197 h 695"/>
                <a:gd name="T18" fmla="*/ 359 w 455"/>
                <a:gd name="T19" fmla="*/ 158 h 695"/>
                <a:gd name="T20" fmla="*/ 361 w 455"/>
                <a:gd name="T21" fmla="*/ 122 h 695"/>
                <a:gd name="T22" fmla="*/ 376 w 455"/>
                <a:gd name="T23" fmla="*/ 92 h 695"/>
                <a:gd name="T24" fmla="*/ 380 w 455"/>
                <a:gd name="T25" fmla="*/ 62 h 695"/>
                <a:gd name="T26" fmla="*/ 373 w 455"/>
                <a:gd name="T27" fmla="*/ 32 h 695"/>
                <a:gd name="T28" fmla="*/ 365 w 455"/>
                <a:gd name="T29" fmla="*/ 0 h 695"/>
                <a:gd name="T30" fmla="*/ 327 w 455"/>
                <a:gd name="T31" fmla="*/ 4 h 695"/>
                <a:gd name="T32" fmla="*/ 284 w 455"/>
                <a:gd name="T33" fmla="*/ 9 h 695"/>
                <a:gd name="T34" fmla="*/ 260 w 455"/>
                <a:gd name="T35" fmla="*/ 40 h 695"/>
                <a:gd name="T36" fmla="*/ 230 w 455"/>
                <a:gd name="T37" fmla="*/ 53 h 695"/>
                <a:gd name="T38" fmla="*/ 196 w 455"/>
                <a:gd name="T39" fmla="*/ 66 h 695"/>
                <a:gd name="T40" fmla="*/ 201 w 455"/>
                <a:gd name="T41" fmla="*/ 105 h 695"/>
                <a:gd name="T42" fmla="*/ 201 w 455"/>
                <a:gd name="T43" fmla="*/ 135 h 695"/>
                <a:gd name="T44" fmla="*/ 186 w 455"/>
                <a:gd name="T45" fmla="*/ 167 h 695"/>
                <a:gd name="T46" fmla="*/ 194 w 455"/>
                <a:gd name="T47" fmla="*/ 192 h 695"/>
                <a:gd name="T48" fmla="*/ 169 w 455"/>
                <a:gd name="T49" fmla="*/ 214 h 695"/>
                <a:gd name="T50" fmla="*/ 136 w 455"/>
                <a:gd name="T51" fmla="*/ 250 h 695"/>
                <a:gd name="T52" fmla="*/ 134 w 455"/>
                <a:gd name="T53" fmla="*/ 286 h 695"/>
                <a:gd name="T54" fmla="*/ 109 w 455"/>
                <a:gd name="T55" fmla="*/ 334 h 695"/>
                <a:gd name="T56" fmla="*/ 100 w 455"/>
                <a:gd name="T57" fmla="*/ 370 h 695"/>
                <a:gd name="T58" fmla="*/ 100 w 455"/>
                <a:gd name="T59" fmla="*/ 398 h 695"/>
                <a:gd name="T60" fmla="*/ 66 w 455"/>
                <a:gd name="T61" fmla="*/ 413 h 695"/>
                <a:gd name="T62" fmla="*/ 43 w 455"/>
                <a:gd name="T63" fmla="*/ 455 h 695"/>
                <a:gd name="T64" fmla="*/ 28 w 455"/>
                <a:gd name="T65" fmla="*/ 500 h 695"/>
                <a:gd name="T66" fmla="*/ 21 w 455"/>
                <a:gd name="T67" fmla="*/ 545 h 695"/>
                <a:gd name="T68" fmla="*/ 13 w 455"/>
                <a:gd name="T69" fmla="*/ 594 h 695"/>
                <a:gd name="T70" fmla="*/ 0 w 455"/>
                <a:gd name="T71" fmla="*/ 629 h 695"/>
                <a:gd name="T72" fmla="*/ 6 w 455"/>
                <a:gd name="T73" fmla="*/ 672 h 695"/>
                <a:gd name="T74" fmla="*/ 40 w 455"/>
                <a:gd name="T75" fmla="*/ 695 h 695"/>
                <a:gd name="T76" fmla="*/ 72 w 455"/>
                <a:gd name="T77" fmla="*/ 680 h 695"/>
                <a:gd name="T78" fmla="*/ 96 w 455"/>
                <a:gd name="T79" fmla="*/ 674 h 695"/>
                <a:gd name="T80" fmla="*/ 126 w 455"/>
                <a:gd name="T81" fmla="*/ 648 h 695"/>
                <a:gd name="T82" fmla="*/ 151 w 455"/>
                <a:gd name="T83" fmla="*/ 633 h 695"/>
                <a:gd name="T84" fmla="*/ 160 w 455"/>
                <a:gd name="T85" fmla="*/ 601 h 695"/>
                <a:gd name="T86" fmla="*/ 198 w 455"/>
                <a:gd name="T87" fmla="*/ 575 h 695"/>
                <a:gd name="T88" fmla="*/ 233 w 455"/>
                <a:gd name="T89" fmla="*/ 567 h 695"/>
                <a:gd name="T90" fmla="*/ 258 w 455"/>
                <a:gd name="T91" fmla="*/ 563 h 695"/>
                <a:gd name="T92" fmla="*/ 299 w 455"/>
                <a:gd name="T93" fmla="*/ 554 h 695"/>
                <a:gd name="T94" fmla="*/ 297 w 455"/>
                <a:gd name="T95" fmla="*/ 577 h 695"/>
                <a:gd name="T96" fmla="*/ 307 w 455"/>
                <a:gd name="T97" fmla="*/ 599 h 695"/>
                <a:gd name="T98" fmla="*/ 354 w 455"/>
                <a:gd name="T99" fmla="*/ 590 h 695"/>
                <a:gd name="T100" fmla="*/ 373 w 455"/>
                <a:gd name="T101" fmla="*/ 558 h 695"/>
                <a:gd name="T102" fmla="*/ 382 w 455"/>
                <a:gd name="T103" fmla="*/ 524 h 695"/>
                <a:gd name="T104" fmla="*/ 393 w 455"/>
                <a:gd name="T105" fmla="*/ 496 h 695"/>
                <a:gd name="T106" fmla="*/ 423 w 455"/>
                <a:gd name="T107" fmla="*/ 470 h 695"/>
                <a:gd name="T108" fmla="*/ 442 w 455"/>
                <a:gd name="T109" fmla="*/ 436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5" h="695">
                  <a:moveTo>
                    <a:pt x="442" y="436"/>
                  </a:moveTo>
                  <a:lnTo>
                    <a:pt x="455" y="406"/>
                  </a:lnTo>
                  <a:lnTo>
                    <a:pt x="446" y="391"/>
                  </a:lnTo>
                  <a:lnTo>
                    <a:pt x="442" y="370"/>
                  </a:lnTo>
                  <a:lnTo>
                    <a:pt x="455" y="355"/>
                  </a:lnTo>
                  <a:lnTo>
                    <a:pt x="455" y="334"/>
                  </a:lnTo>
                  <a:lnTo>
                    <a:pt x="448" y="319"/>
                  </a:lnTo>
                  <a:lnTo>
                    <a:pt x="435" y="306"/>
                  </a:lnTo>
                  <a:lnTo>
                    <a:pt x="420" y="312"/>
                  </a:lnTo>
                  <a:lnTo>
                    <a:pt x="406" y="321"/>
                  </a:lnTo>
                  <a:lnTo>
                    <a:pt x="388" y="319"/>
                  </a:lnTo>
                  <a:lnTo>
                    <a:pt x="376" y="306"/>
                  </a:lnTo>
                  <a:lnTo>
                    <a:pt x="359" y="301"/>
                  </a:lnTo>
                  <a:lnTo>
                    <a:pt x="346" y="272"/>
                  </a:lnTo>
                  <a:lnTo>
                    <a:pt x="354" y="254"/>
                  </a:lnTo>
                  <a:lnTo>
                    <a:pt x="358" y="229"/>
                  </a:lnTo>
                  <a:lnTo>
                    <a:pt x="356" y="218"/>
                  </a:lnTo>
                  <a:lnTo>
                    <a:pt x="356" y="197"/>
                  </a:lnTo>
                  <a:lnTo>
                    <a:pt x="356" y="177"/>
                  </a:lnTo>
                  <a:lnTo>
                    <a:pt x="359" y="158"/>
                  </a:lnTo>
                  <a:lnTo>
                    <a:pt x="365" y="137"/>
                  </a:lnTo>
                  <a:lnTo>
                    <a:pt x="361" y="122"/>
                  </a:lnTo>
                  <a:lnTo>
                    <a:pt x="367" y="105"/>
                  </a:lnTo>
                  <a:lnTo>
                    <a:pt x="376" y="92"/>
                  </a:lnTo>
                  <a:lnTo>
                    <a:pt x="373" y="73"/>
                  </a:lnTo>
                  <a:lnTo>
                    <a:pt x="380" y="62"/>
                  </a:lnTo>
                  <a:lnTo>
                    <a:pt x="376" y="49"/>
                  </a:lnTo>
                  <a:lnTo>
                    <a:pt x="373" y="32"/>
                  </a:lnTo>
                  <a:lnTo>
                    <a:pt x="373" y="11"/>
                  </a:lnTo>
                  <a:lnTo>
                    <a:pt x="365" y="0"/>
                  </a:lnTo>
                  <a:lnTo>
                    <a:pt x="358" y="4"/>
                  </a:lnTo>
                  <a:lnTo>
                    <a:pt x="327" y="4"/>
                  </a:lnTo>
                  <a:lnTo>
                    <a:pt x="303" y="2"/>
                  </a:lnTo>
                  <a:lnTo>
                    <a:pt x="284" y="9"/>
                  </a:lnTo>
                  <a:lnTo>
                    <a:pt x="275" y="21"/>
                  </a:lnTo>
                  <a:lnTo>
                    <a:pt x="260" y="40"/>
                  </a:lnTo>
                  <a:lnTo>
                    <a:pt x="241" y="45"/>
                  </a:lnTo>
                  <a:lnTo>
                    <a:pt x="230" y="53"/>
                  </a:lnTo>
                  <a:lnTo>
                    <a:pt x="209" y="53"/>
                  </a:lnTo>
                  <a:lnTo>
                    <a:pt x="196" y="66"/>
                  </a:lnTo>
                  <a:lnTo>
                    <a:pt x="205" y="86"/>
                  </a:lnTo>
                  <a:lnTo>
                    <a:pt x="201" y="105"/>
                  </a:lnTo>
                  <a:lnTo>
                    <a:pt x="201" y="120"/>
                  </a:lnTo>
                  <a:lnTo>
                    <a:pt x="201" y="135"/>
                  </a:lnTo>
                  <a:lnTo>
                    <a:pt x="188" y="147"/>
                  </a:lnTo>
                  <a:lnTo>
                    <a:pt x="186" y="167"/>
                  </a:lnTo>
                  <a:lnTo>
                    <a:pt x="181" y="179"/>
                  </a:lnTo>
                  <a:lnTo>
                    <a:pt x="194" y="192"/>
                  </a:lnTo>
                  <a:lnTo>
                    <a:pt x="185" y="207"/>
                  </a:lnTo>
                  <a:lnTo>
                    <a:pt x="169" y="214"/>
                  </a:lnTo>
                  <a:lnTo>
                    <a:pt x="151" y="233"/>
                  </a:lnTo>
                  <a:lnTo>
                    <a:pt x="136" y="250"/>
                  </a:lnTo>
                  <a:lnTo>
                    <a:pt x="132" y="269"/>
                  </a:lnTo>
                  <a:lnTo>
                    <a:pt x="134" y="286"/>
                  </a:lnTo>
                  <a:lnTo>
                    <a:pt x="121" y="310"/>
                  </a:lnTo>
                  <a:lnTo>
                    <a:pt x="109" y="334"/>
                  </a:lnTo>
                  <a:lnTo>
                    <a:pt x="102" y="351"/>
                  </a:lnTo>
                  <a:lnTo>
                    <a:pt x="100" y="370"/>
                  </a:lnTo>
                  <a:lnTo>
                    <a:pt x="106" y="383"/>
                  </a:lnTo>
                  <a:lnTo>
                    <a:pt x="100" y="398"/>
                  </a:lnTo>
                  <a:lnTo>
                    <a:pt x="87" y="408"/>
                  </a:lnTo>
                  <a:lnTo>
                    <a:pt x="66" y="413"/>
                  </a:lnTo>
                  <a:lnTo>
                    <a:pt x="49" y="428"/>
                  </a:lnTo>
                  <a:lnTo>
                    <a:pt x="43" y="455"/>
                  </a:lnTo>
                  <a:lnTo>
                    <a:pt x="40" y="483"/>
                  </a:lnTo>
                  <a:lnTo>
                    <a:pt x="28" y="500"/>
                  </a:lnTo>
                  <a:lnTo>
                    <a:pt x="28" y="522"/>
                  </a:lnTo>
                  <a:lnTo>
                    <a:pt x="21" y="545"/>
                  </a:lnTo>
                  <a:lnTo>
                    <a:pt x="19" y="569"/>
                  </a:lnTo>
                  <a:lnTo>
                    <a:pt x="13" y="594"/>
                  </a:lnTo>
                  <a:lnTo>
                    <a:pt x="6" y="610"/>
                  </a:lnTo>
                  <a:lnTo>
                    <a:pt x="0" y="629"/>
                  </a:lnTo>
                  <a:lnTo>
                    <a:pt x="4" y="656"/>
                  </a:lnTo>
                  <a:lnTo>
                    <a:pt x="6" y="672"/>
                  </a:lnTo>
                  <a:lnTo>
                    <a:pt x="15" y="689"/>
                  </a:lnTo>
                  <a:lnTo>
                    <a:pt x="40" y="695"/>
                  </a:lnTo>
                  <a:lnTo>
                    <a:pt x="62" y="693"/>
                  </a:lnTo>
                  <a:lnTo>
                    <a:pt x="72" y="680"/>
                  </a:lnTo>
                  <a:lnTo>
                    <a:pt x="81" y="669"/>
                  </a:lnTo>
                  <a:lnTo>
                    <a:pt x="96" y="674"/>
                  </a:lnTo>
                  <a:lnTo>
                    <a:pt x="107" y="656"/>
                  </a:lnTo>
                  <a:lnTo>
                    <a:pt x="126" y="648"/>
                  </a:lnTo>
                  <a:lnTo>
                    <a:pt x="147" y="644"/>
                  </a:lnTo>
                  <a:lnTo>
                    <a:pt x="151" y="633"/>
                  </a:lnTo>
                  <a:lnTo>
                    <a:pt x="147" y="616"/>
                  </a:lnTo>
                  <a:lnTo>
                    <a:pt x="160" y="601"/>
                  </a:lnTo>
                  <a:lnTo>
                    <a:pt x="179" y="590"/>
                  </a:lnTo>
                  <a:lnTo>
                    <a:pt x="198" y="575"/>
                  </a:lnTo>
                  <a:lnTo>
                    <a:pt x="211" y="563"/>
                  </a:lnTo>
                  <a:lnTo>
                    <a:pt x="233" y="567"/>
                  </a:lnTo>
                  <a:lnTo>
                    <a:pt x="245" y="579"/>
                  </a:lnTo>
                  <a:lnTo>
                    <a:pt x="258" y="563"/>
                  </a:lnTo>
                  <a:lnTo>
                    <a:pt x="279" y="554"/>
                  </a:lnTo>
                  <a:lnTo>
                    <a:pt x="299" y="554"/>
                  </a:lnTo>
                  <a:lnTo>
                    <a:pt x="312" y="567"/>
                  </a:lnTo>
                  <a:lnTo>
                    <a:pt x="297" y="577"/>
                  </a:lnTo>
                  <a:lnTo>
                    <a:pt x="294" y="592"/>
                  </a:lnTo>
                  <a:lnTo>
                    <a:pt x="307" y="599"/>
                  </a:lnTo>
                  <a:lnTo>
                    <a:pt x="337" y="599"/>
                  </a:lnTo>
                  <a:lnTo>
                    <a:pt x="354" y="590"/>
                  </a:lnTo>
                  <a:lnTo>
                    <a:pt x="363" y="575"/>
                  </a:lnTo>
                  <a:lnTo>
                    <a:pt x="373" y="558"/>
                  </a:lnTo>
                  <a:lnTo>
                    <a:pt x="384" y="541"/>
                  </a:lnTo>
                  <a:lnTo>
                    <a:pt x="382" y="524"/>
                  </a:lnTo>
                  <a:lnTo>
                    <a:pt x="391" y="515"/>
                  </a:lnTo>
                  <a:lnTo>
                    <a:pt x="393" y="496"/>
                  </a:lnTo>
                  <a:lnTo>
                    <a:pt x="408" y="483"/>
                  </a:lnTo>
                  <a:lnTo>
                    <a:pt x="423" y="470"/>
                  </a:lnTo>
                  <a:lnTo>
                    <a:pt x="438" y="453"/>
                  </a:lnTo>
                  <a:lnTo>
                    <a:pt x="442" y="436"/>
                  </a:lnTo>
                  <a:close/>
                </a:path>
              </a:pathLst>
            </a:custGeom>
            <a:solidFill>
              <a:srgbClr val="FF000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89" name="Freeform 59">
              <a:extLst>
                <a:ext uri="{FF2B5EF4-FFF2-40B4-BE49-F238E27FC236}">
                  <a16:creationId xmlns:a16="http://schemas.microsoft.com/office/drawing/2014/main" id="{9CAFF770-A58D-4F02-990B-2294AFED916B}"/>
                </a:ext>
              </a:extLst>
            </p:cNvPr>
            <p:cNvSpPr>
              <a:spLocks/>
            </p:cNvSpPr>
            <p:nvPr/>
          </p:nvSpPr>
          <p:spPr bwMode="auto">
            <a:xfrm>
              <a:off x="3167055" y="3172535"/>
              <a:ext cx="1504950" cy="987425"/>
            </a:xfrm>
            <a:custGeom>
              <a:avLst/>
              <a:gdLst>
                <a:gd name="T0" fmla="*/ 10 w 948"/>
                <a:gd name="T1" fmla="*/ 453 h 622"/>
                <a:gd name="T2" fmla="*/ 27 w 948"/>
                <a:gd name="T3" fmla="*/ 411 h 622"/>
                <a:gd name="T4" fmla="*/ 38 w 948"/>
                <a:gd name="T5" fmla="*/ 370 h 622"/>
                <a:gd name="T6" fmla="*/ 47 w 948"/>
                <a:gd name="T7" fmla="*/ 327 h 622"/>
                <a:gd name="T8" fmla="*/ 89 w 948"/>
                <a:gd name="T9" fmla="*/ 310 h 622"/>
                <a:gd name="T10" fmla="*/ 145 w 948"/>
                <a:gd name="T11" fmla="*/ 297 h 622"/>
                <a:gd name="T12" fmla="*/ 177 w 948"/>
                <a:gd name="T13" fmla="*/ 252 h 622"/>
                <a:gd name="T14" fmla="*/ 224 w 948"/>
                <a:gd name="T15" fmla="*/ 254 h 622"/>
                <a:gd name="T16" fmla="*/ 236 w 948"/>
                <a:gd name="T17" fmla="*/ 203 h 622"/>
                <a:gd name="T18" fmla="*/ 198 w 948"/>
                <a:gd name="T19" fmla="*/ 163 h 622"/>
                <a:gd name="T20" fmla="*/ 198 w 948"/>
                <a:gd name="T21" fmla="*/ 109 h 622"/>
                <a:gd name="T22" fmla="*/ 185 w 948"/>
                <a:gd name="T23" fmla="*/ 45 h 622"/>
                <a:gd name="T24" fmla="*/ 226 w 948"/>
                <a:gd name="T25" fmla="*/ 64 h 622"/>
                <a:gd name="T26" fmla="*/ 260 w 948"/>
                <a:gd name="T27" fmla="*/ 88 h 622"/>
                <a:gd name="T28" fmla="*/ 318 w 948"/>
                <a:gd name="T29" fmla="*/ 58 h 622"/>
                <a:gd name="T30" fmla="*/ 371 w 948"/>
                <a:gd name="T31" fmla="*/ 45 h 622"/>
                <a:gd name="T32" fmla="*/ 431 w 948"/>
                <a:gd name="T33" fmla="*/ 43 h 622"/>
                <a:gd name="T34" fmla="*/ 495 w 948"/>
                <a:gd name="T35" fmla="*/ 34 h 622"/>
                <a:gd name="T36" fmla="*/ 563 w 948"/>
                <a:gd name="T37" fmla="*/ 30 h 622"/>
                <a:gd name="T38" fmla="*/ 629 w 948"/>
                <a:gd name="T39" fmla="*/ 30 h 622"/>
                <a:gd name="T40" fmla="*/ 711 w 948"/>
                <a:gd name="T41" fmla="*/ 21 h 622"/>
                <a:gd name="T42" fmla="*/ 779 w 948"/>
                <a:gd name="T43" fmla="*/ 0 h 622"/>
                <a:gd name="T44" fmla="*/ 864 w 948"/>
                <a:gd name="T45" fmla="*/ 21 h 622"/>
                <a:gd name="T46" fmla="*/ 901 w 948"/>
                <a:gd name="T47" fmla="*/ 47 h 622"/>
                <a:gd name="T48" fmla="*/ 948 w 948"/>
                <a:gd name="T49" fmla="*/ 66 h 622"/>
                <a:gd name="T50" fmla="*/ 926 w 948"/>
                <a:gd name="T51" fmla="*/ 107 h 622"/>
                <a:gd name="T52" fmla="*/ 896 w 948"/>
                <a:gd name="T53" fmla="*/ 141 h 622"/>
                <a:gd name="T54" fmla="*/ 877 w 948"/>
                <a:gd name="T55" fmla="*/ 180 h 622"/>
                <a:gd name="T56" fmla="*/ 837 w 948"/>
                <a:gd name="T57" fmla="*/ 207 h 622"/>
                <a:gd name="T58" fmla="*/ 768 w 948"/>
                <a:gd name="T59" fmla="*/ 231 h 622"/>
                <a:gd name="T60" fmla="*/ 706 w 948"/>
                <a:gd name="T61" fmla="*/ 274 h 622"/>
                <a:gd name="T62" fmla="*/ 664 w 948"/>
                <a:gd name="T63" fmla="*/ 327 h 622"/>
                <a:gd name="T64" fmla="*/ 617 w 948"/>
                <a:gd name="T65" fmla="*/ 381 h 622"/>
                <a:gd name="T66" fmla="*/ 574 w 948"/>
                <a:gd name="T67" fmla="*/ 424 h 622"/>
                <a:gd name="T68" fmla="*/ 503 w 948"/>
                <a:gd name="T69" fmla="*/ 466 h 622"/>
                <a:gd name="T70" fmla="*/ 429 w 948"/>
                <a:gd name="T71" fmla="*/ 509 h 622"/>
                <a:gd name="T72" fmla="*/ 337 w 948"/>
                <a:gd name="T73" fmla="*/ 578 h 622"/>
                <a:gd name="T74" fmla="*/ 281 w 948"/>
                <a:gd name="T75" fmla="*/ 569 h 622"/>
                <a:gd name="T76" fmla="*/ 211 w 948"/>
                <a:gd name="T77" fmla="*/ 607 h 622"/>
                <a:gd name="T78" fmla="*/ 160 w 948"/>
                <a:gd name="T79" fmla="*/ 597 h 622"/>
                <a:gd name="T80" fmla="*/ 108 w 948"/>
                <a:gd name="T81" fmla="*/ 622 h 622"/>
                <a:gd name="T82" fmla="*/ 63 w 948"/>
                <a:gd name="T83" fmla="*/ 563 h 622"/>
                <a:gd name="T84" fmla="*/ 6 w 948"/>
                <a:gd name="T85" fmla="*/ 492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8" h="622">
                  <a:moveTo>
                    <a:pt x="6" y="492"/>
                  </a:moveTo>
                  <a:lnTo>
                    <a:pt x="0" y="473"/>
                  </a:lnTo>
                  <a:lnTo>
                    <a:pt x="10" y="453"/>
                  </a:lnTo>
                  <a:lnTo>
                    <a:pt x="8" y="430"/>
                  </a:lnTo>
                  <a:lnTo>
                    <a:pt x="12" y="417"/>
                  </a:lnTo>
                  <a:lnTo>
                    <a:pt x="27" y="411"/>
                  </a:lnTo>
                  <a:lnTo>
                    <a:pt x="42" y="398"/>
                  </a:lnTo>
                  <a:lnTo>
                    <a:pt x="51" y="379"/>
                  </a:lnTo>
                  <a:lnTo>
                    <a:pt x="38" y="370"/>
                  </a:lnTo>
                  <a:lnTo>
                    <a:pt x="42" y="353"/>
                  </a:lnTo>
                  <a:lnTo>
                    <a:pt x="38" y="336"/>
                  </a:lnTo>
                  <a:lnTo>
                    <a:pt x="47" y="327"/>
                  </a:lnTo>
                  <a:lnTo>
                    <a:pt x="63" y="312"/>
                  </a:lnTo>
                  <a:lnTo>
                    <a:pt x="72" y="302"/>
                  </a:lnTo>
                  <a:lnTo>
                    <a:pt x="89" y="310"/>
                  </a:lnTo>
                  <a:lnTo>
                    <a:pt x="108" y="316"/>
                  </a:lnTo>
                  <a:lnTo>
                    <a:pt x="126" y="308"/>
                  </a:lnTo>
                  <a:lnTo>
                    <a:pt x="145" y="297"/>
                  </a:lnTo>
                  <a:lnTo>
                    <a:pt x="157" y="280"/>
                  </a:lnTo>
                  <a:lnTo>
                    <a:pt x="170" y="265"/>
                  </a:lnTo>
                  <a:lnTo>
                    <a:pt x="177" y="252"/>
                  </a:lnTo>
                  <a:lnTo>
                    <a:pt x="194" y="233"/>
                  </a:lnTo>
                  <a:lnTo>
                    <a:pt x="205" y="250"/>
                  </a:lnTo>
                  <a:lnTo>
                    <a:pt x="224" y="254"/>
                  </a:lnTo>
                  <a:lnTo>
                    <a:pt x="224" y="235"/>
                  </a:lnTo>
                  <a:lnTo>
                    <a:pt x="222" y="214"/>
                  </a:lnTo>
                  <a:lnTo>
                    <a:pt x="236" y="203"/>
                  </a:lnTo>
                  <a:lnTo>
                    <a:pt x="230" y="182"/>
                  </a:lnTo>
                  <a:lnTo>
                    <a:pt x="220" y="173"/>
                  </a:lnTo>
                  <a:lnTo>
                    <a:pt x="198" y="163"/>
                  </a:lnTo>
                  <a:lnTo>
                    <a:pt x="175" y="152"/>
                  </a:lnTo>
                  <a:lnTo>
                    <a:pt x="189" y="137"/>
                  </a:lnTo>
                  <a:lnTo>
                    <a:pt x="198" y="109"/>
                  </a:lnTo>
                  <a:lnTo>
                    <a:pt x="198" y="88"/>
                  </a:lnTo>
                  <a:lnTo>
                    <a:pt x="189" y="68"/>
                  </a:lnTo>
                  <a:lnTo>
                    <a:pt x="185" y="45"/>
                  </a:lnTo>
                  <a:lnTo>
                    <a:pt x="205" y="43"/>
                  </a:lnTo>
                  <a:lnTo>
                    <a:pt x="222" y="49"/>
                  </a:lnTo>
                  <a:lnTo>
                    <a:pt x="226" y="64"/>
                  </a:lnTo>
                  <a:lnTo>
                    <a:pt x="234" y="79"/>
                  </a:lnTo>
                  <a:lnTo>
                    <a:pt x="249" y="75"/>
                  </a:lnTo>
                  <a:lnTo>
                    <a:pt x="260" y="88"/>
                  </a:lnTo>
                  <a:lnTo>
                    <a:pt x="277" y="77"/>
                  </a:lnTo>
                  <a:lnTo>
                    <a:pt x="299" y="64"/>
                  </a:lnTo>
                  <a:lnTo>
                    <a:pt x="318" y="58"/>
                  </a:lnTo>
                  <a:lnTo>
                    <a:pt x="345" y="56"/>
                  </a:lnTo>
                  <a:lnTo>
                    <a:pt x="352" y="47"/>
                  </a:lnTo>
                  <a:lnTo>
                    <a:pt x="371" y="45"/>
                  </a:lnTo>
                  <a:lnTo>
                    <a:pt x="390" y="36"/>
                  </a:lnTo>
                  <a:lnTo>
                    <a:pt x="414" y="36"/>
                  </a:lnTo>
                  <a:lnTo>
                    <a:pt x="431" y="43"/>
                  </a:lnTo>
                  <a:lnTo>
                    <a:pt x="457" y="43"/>
                  </a:lnTo>
                  <a:lnTo>
                    <a:pt x="474" y="32"/>
                  </a:lnTo>
                  <a:lnTo>
                    <a:pt x="495" y="34"/>
                  </a:lnTo>
                  <a:lnTo>
                    <a:pt x="518" y="24"/>
                  </a:lnTo>
                  <a:lnTo>
                    <a:pt x="538" y="13"/>
                  </a:lnTo>
                  <a:lnTo>
                    <a:pt x="563" y="30"/>
                  </a:lnTo>
                  <a:lnTo>
                    <a:pt x="583" y="19"/>
                  </a:lnTo>
                  <a:lnTo>
                    <a:pt x="606" y="24"/>
                  </a:lnTo>
                  <a:lnTo>
                    <a:pt x="629" y="30"/>
                  </a:lnTo>
                  <a:lnTo>
                    <a:pt x="662" y="24"/>
                  </a:lnTo>
                  <a:lnTo>
                    <a:pt x="694" y="30"/>
                  </a:lnTo>
                  <a:lnTo>
                    <a:pt x="711" y="21"/>
                  </a:lnTo>
                  <a:lnTo>
                    <a:pt x="736" y="28"/>
                  </a:lnTo>
                  <a:lnTo>
                    <a:pt x="758" y="11"/>
                  </a:lnTo>
                  <a:lnTo>
                    <a:pt x="779" y="0"/>
                  </a:lnTo>
                  <a:lnTo>
                    <a:pt x="813" y="11"/>
                  </a:lnTo>
                  <a:lnTo>
                    <a:pt x="835" y="8"/>
                  </a:lnTo>
                  <a:lnTo>
                    <a:pt x="864" y="21"/>
                  </a:lnTo>
                  <a:lnTo>
                    <a:pt x="877" y="34"/>
                  </a:lnTo>
                  <a:lnTo>
                    <a:pt x="884" y="49"/>
                  </a:lnTo>
                  <a:lnTo>
                    <a:pt x="901" y="47"/>
                  </a:lnTo>
                  <a:lnTo>
                    <a:pt x="918" y="56"/>
                  </a:lnTo>
                  <a:lnTo>
                    <a:pt x="926" y="70"/>
                  </a:lnTo>
                  <a:lnTo>
                    <a:pt x="948" y="66"/>
                  </a:lnTo>
                  <a:lnTo>
                    <a:pt x="945" y="81"/>
                  </a:lnTo>
                  <a:lnTo>
                    <a:pt x="933" y="88"/>
                  </a:lnTo>
                  <a:lnTo>
                    <a:pt x="926" y="107"/>
                  </a:lnTo>
                  <a:lnTo>
                    <a:pt x="911" y="115"/>
                  </a:lnTo>
                  <a:lnTo>
                    <a:pt x="905" y="130"/>
                  </a:lnTo>
                  <a:lnTo>
                    <a:pt x="896" y="141"/>
                  </a:lnTo>
                  <a:lnTo>
                    <a:pt x="894" y="156"/>
                  </a:lnTo>
                  <a:lnTo>
                    <a:pt x="881" y="165"/>
                  </a:lnTo>
                  <a:lnTo>
                    <a:pt x="877" y="180"/>
                  </a:lnTo>
                  <a:lnTo>
                    <a:pt x="864" y="192"/>
                  </a:lnTo>
                  <a:lnTo>
                    <a:pt x="856" y="205"/>
                  </a:lnTo>
                  <a:lnTo>
                    <a:pt x="837" y="207"/>
                  </a:lnTo>
                  <a:lnTo>
                    <a:pt x="819" y="214"/>
                  </a:lnTo>
                  <a:lnTo>
                    <a:pt x="794" y="214"/>
                  </a:lnTo>
                  <a:lnTo>
                    <a:pt x="768" y="231"/>
                  </a:lnTo>
                  <a:lnTo>
                    <a:pt x="743" y="250"/>
                  </a:lnTo>
                  <a:lnTo>
                    <a:pt x="726" y="259"/>
                  </a:lnTo>
                  <a:lnTo>
                    <a:pt x="706" y="274"/>
                  </a:lnTo>
                  <a:lnTo>
                    <a:pt x="700" y="301"/>
                  </a:lnTo>
                  <a:lnTo>
                    <a:pt x="687" y="312"/>
                  </a:lnTo>
                  <a:lnTo>
                    <a:pt x="664" y="327"/>
                  </a:lnTo>
                  <a:lnTo>
                    <a:pt x="647" y="340"/>
                  </a:lnTo>
                  <a:lnTo>
                    <a:pt x="629" y="351"/>
                  </a:lnTo>
                  <a:lnTo>
                    <a:pt x="617" y="381"/>
                  </a:lnTo>
                  <a:lnTo>
                    <a:pt x="606" y="402"/>
                  </a:lnTo>
                  <a:lnTo>
                    <a:pt x="595" y="417"/>
                  </a:lnTo>
                  <a:lnTo>
                    <a:pt x="574" y="424"/>
                  </a:lnTo>
                  <a:lnTo>
                    <a:pt x="563" y="441"/>
                  </a:lnTo>
                  <a:lnTo>
                    <a:pt x="535" y="447"/>
                  </a:lnTo>
                  <a:lnTo>
                    <a:pt x="503" y="466"/>
                  </a:lnTo>
                  <a:lnTo>
                    <a:pt x="478" y="481"/>
                  </a:lnTo>
                  <a:lnTo>
                    <a:pt x="437" y="490"/>
                  </a:lnTo>
                  <a:lnTo>
                    <a:pt x="429" y="509"/>
                  </a:lnTo>
                  <a:lnTo>
                    <a:pt x="409" y="515"/>
                  </a:lnTo>
                  <a:lnTo>
                    <a:pt x="380" y="524"/>
                  </a:lnTo>
                  <a:lnTo>
                    <a:pt x="337" y="578"/>
                  </a:lnTo>
                  <a:lnTo>
                    <a:pt x="318" y="586"/>
                  </a:lnTo>
                  <a:lnTo>
                    <a:pt x="303" y="580"/>
                  </a:lnTo>
                  <a:lnTo>
                    <a:pt x="281" y="569"/>
                  </a:lnTo>
                  <a:lnTo>
                    <a:pt x="254" y="571"/>
                  </a:lnTo>
                  <a:lnTo>
                    <a:pt x="234" y="582"/>
                  </a:lnTo>
                  <a:lnTo>
                    <a:pt x="211" y="607"/>
                  </a:lnTo>
                  <a:lnTo>
                    <a:pt x="196" y="599"/>
                  </a:lnTo>
                  <a:lnTo>
                    <a:pt x="179" y="605"/>
                  </a:lnTo>
                  <a:lnTo>
                    <a:pt x="160" y="597"/>
                  </a:lnTo>
                  <a:lnTo>
                    <a:pt x="143" y="616"/>
                  </a:lnTo>
                  <a:lnTo>
                    <a:pt x="126" y="609"/>
                  </a:lnTo>
                  <a:lnTo>
                    <a:pt x="108" y="622"/>
                  </a:lnTo>
                  <a:lnTo>
                    <a:pt x="96" y="603"/>
                  </a:lnTo>
                  <a:lnTo>
                    <a:pt x="85" y="584"/>
                  </a:lnTo>
                  <a:lnTo>
                    <a:pt x="63" y="563"/>
                  </a:lnTo>
                  <a:lnTo>
                    <a:pt x="38" y="535"/>
                  </a:lnTo>
                  <a:lnTo>
                    <a:pt x="19" y="517"/>
                  </a:lnTo>
                  <a:lnTo>
                    <a:pt x="6" y="492"/>
                  </a:lnTo>
                  <a:close/>
                </a:path>
              </a:pathLst>
            </a:custGeom>
            <a:no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90" name="Freeform 60">
              <a:extLst>
                <a:ext uri="{FF2B5EF4-FFF2-40B4-BE49-F238E27FC236}">
                  <a16:creationId xmlns:a16="http://schemas.microsoft.com/office/drawing/2014/main" id="{88F02A6C-064F-468A-A221-8C67BCE52ECB}"/>
                </a:ext>
              </a:extLst>
            </p:cNvPr>
            <p:cNvSpPr>
              <a:spLocks/>
            </p:cNvSpPr>
            <p:nvPr/>
          </p:nvSpPr>
          <p:spPr bwMode="auto">
            <a:xfrm>
              <a:off x="1576380" y="4401260"/>
              <a:ext cx="955675" cy="1081088"/>
            </a:xfrm>
            <a:custGeom>
              <a:avLst/>
              <a:gdLst>
                <a:gd name="T0" fmla="*/ 489 w 602"/>
                <a:gd name="T1" fmla="*/ 244 h 681"/>
                <a:gd name="T2" fmla="*/ 540 w 602"/>
                <a:gd name="T3" fmla="*/ 191 h 681"/>
                <a:gd name="T4" fmla="*/ 566 w 602"/>
                <a:gd name="T5" fmla="*/ 148 h 681"/>
                <a:gd name="T6" fmla="*/ 568 w 602"/>
                <a:gd name="T7" fmla="*/ 105 h 681"/>
                <a:gd name="T8" fmla="*/ 587 w 602"/>
                <a:gd name="T9" fmla="*/ 75 h 681"/>
                <a:gd name="T10" fmla="*/ 602 w 602"/>
                <a:gd name="T11" fmla="*/ 43 h 681"/>
                <a:gd name="T12" fmla="*/ 596 w 602"/>
                <a:gd name="T13" fmla="*/ 9 h 681"/>
                <a:gd name="T14" fmla="*/ 577 w 602"/>
                <a:gd name="T15" fmla="*/ 17 h 681"/>
                <a:gd name="T16" fmla="*/ 547 w 602"/>
                <a:gd name="T17" fmla="*/ 47 h 681"/>
                <a:gd name="T18" fmla="*/ 530 w 602"/>
                <a:gd name="T19" fmla="*/ 79 h 681"/>
                <a:gd name="T20" fmla="*/ 523 w 602"/>
                <a:gd name="T21" fmla="*/ 105 h 681"/>
                <a:gd name="T22" fmla="*/ 502 w 602"/>
                <a:gd name="T23" fmla="*/ 139 h 681"/>
                <a:gd name="T24" fmla="*/ 476 w 602"/>
                <a:gd name="T25" fmla="*/ 163 h 681"/>
                <a:gd name="T26" fmla="*/ 433 w 602"/>
                <a:gd name="T27" fmla="*/ 156 h 681"/>
                <a:gd name="T28" fmla="*/ 451 w 602"/>
                <a:gd name="T29" fmla="*/ 131 h 681"/>
                <a:gd name="T30" fmla="*/ 418 w 602"/>
                <a:gd name="T31" fmla="*/ 118 h 681"/>
                <a:gd name="T32" fmla="*/ 384 w 602"/>
                <a:gd name="T33" fmla="*/ 143 h 681"/>
                <a:gd name="T34" fmla="*/ 350 w 602"/>
                <a:gd name="T35" fmla="*/ 127 h 681"/>
                <a:gd name="T36" fmla="*/ 318 w 602"/>
                <a:gd name="T37" fmla="*/ 154 h 681"/>
                <a:gd name="T38" fmla="*/ 286 w 602"/>
                <a:gd name="T39" fmla="*/ 180 h 681"/>
                <a:gd name="T40" fmla="*/ 286 w 602"/>
                <a:gd name="T41" fmla="*/ 208 h 681"/>
                <a:gd name="T42" fmla="*/ 246 w 602"/>
                <a:gd name="T43" fmla="*/ 220 h 681"/>
                <a:gd name="T44" fmla="*/ 220 w 602"/>
                <a:gd name="T45" fmla="*/ 233 h 681"/>
                <a:gd name="T46" fmla="*/ 201 w 602"/>
                <a:gd name="T47" fmla="*/ 257 h 681"/>
                <a:gd name="T48" fmla="*/ 169 w 602"/>
                <a:gd name="T49" fmla="*/ 270 h 681"/>
                <a:gd name="T50" fmla="*/ 182 w 602"/>
                <a:gd name="T51" fmla="*/ 325 h 681"/>
                <a:gd name="T52" fmla="*/ 203 w 602"/>
                <a:gd name="T53" fmla="*/ 360 h 681"/>
                <a:gd name="T54" fmla="*/ 218 w 602"/>
                <a:gd name="T55" fmla="*/ 392 h 681"/>
                <a:gd name="T56" fmla="*/ 201 w 602"/>
                <a:gd name="T57" fmla="*/ 409 h 681"/>
                <a:gd name="T58" fmla="*/ 175 w 602"/>
                <a:gd name="T59" fmla="*/ 402 h 681"/>
                <a:gd name="T60" fmla="*/ 154 w 602"/>
                <a:gd name="T61" fmla="*/ 417 h 681"/>
                <a:gd name="T62" fmla="*/ 126 w 602"/>
                <a:gd name="T63" fmla="*/ 432 h 681"/>
                <a:gd name="T64" fmla="*/ 87 w 602"/>
                <a:gd name="T65" fmla="*/ 424 h 681"/>
                <a:gd name="T66" fmla="*/ 72 w 602"/>
                <a:gd name="T67" fmla="*/ 454 h 681"/>
                <a:gd name="T68" fmla="*/ 73 w 602"/>
                <a:gd name="T69" fmla="*/ 481 h 681"/>
                <a:gd name="T70" fmla="*/ 73 w 602"/>
                <a:gd name="T71" fmla="*/ 514 h 681"/>
                <a:gd name="T72" fmla="*/ 40 w 602"/>
                <a:gd name="T73" fmla="*/ 512 h 681"/>
                <a:gd name="T74" fmla="*/ 2 w 602"/>
                <a:gd name="T75" fmla="*/ 509 h 681"/>
                <a:gd name="T76" fmla="*/ 6 w 602"/>
                <a:gd name="T77" fmla="*/ 546 h 681"/>
                <a:gd name="T78" fmla="*/ 8 w 602"/>
                <a:gd name="T79" fmla="*/ 578 h 681"/>
                <a:gd name="T80" fmla="*/ 43 w 602"/>
                <a:gd name="T81" fmla="*/ 591 h 681"/>
                <a:gd name="T82" fmla="*/ 55 w 602"/>
                <a:gd name="T83" fmla="*/ 636 h 681"/>
                <a:gd name="T84" fmla="*/ 83 w 602"/>
                <a:gd name="T85" fmla="*/ 659 h 681"/>
                <a:gd name="T86" fmla="*/ 107 w 602"/>
                <a:gd name="T87" fmla="*/ 672 h 681"/>
                <a:gd name="T88" fmla="*/ 139 w 602"/>
                <a:gd name="T89" fmla="*/ 678 h 681"/>
                <a:gd name="T90" fmla="*/ 166 w 602"/>
                <a:gd name="T91" fmla="*/ 681 h 681"/>
                <a:gd name="T92" fmla="*/ 203 w 602"/>
                <a:gd name="T93" fmla="*/ 655 h 681"/>
                <a:gd name="T94" fmla="*/ 235 w 602"/>
                <a:gd name="T95" fmla="*/ 621 h 681"/>
                <a:gd name="T96" fmla="*/ 252 w 602"/>
                <a:gd name="T97" fmla="*/ 586 h 681"/>
                <a:gd name="T98" fmla="*/ 280 w 602"/>
                <a:gd name="T99" fmla="*/ 554 h 681"/>
                <a:gd name="T100" fmla="*/ 310 w 602"/>
                <a:gd name="T101" fmla="*/ 520 h 681"/>
                <a:gd name="T102" fmla="*/ 339 w 602"/>
                <a:gd name="T103" fmla="*/ 482 h 681"/>
                <a:gd name="T104" fmla="*/ 359 w 602"/>
                <a:gd name="T105" fmla="*/ 456 h 681"/>
                <a:gd name="T106" fmla="*/ 386 w 602"/>
                <a:gd name="T107" fmla="*/ 411 h 681"/>
                <a:gd name="T108" fmla="*/ 397 w 602"/>
                <a:gd name="T109" fmla="*/ 375 h 681"/>
                <a:gd name="T110" fmla="*/ 423 w 602"/>
                <a:gd name="T111" fmla="*/ 387 h 681"/>
                <a:gd name="T112" fmla="*/ 465 w 602"/>
                <a:gd name="T113" fmla="*/ 353 h 681"/>
                <a:gd name="T114" fmla="*/ 457 w 602"/>
                <a:gd name="T115" fmla="*/ 327 h 681"/>
                <a:gd name="T116" fmla="*/ 453 w 602"/>
                <a:gd name="T117" fmla="*/ 298 h 681"/>
                <a:gd name="T118" fmla="*/ 483 w 602"/>
                <a:gd name="T119" fmla="*/ 26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2" h="681">
                  <a:moveTo>
                    <a:pt x="483" y="263"/>
                  </a:moveTo>
                  <a:lnTo>
                    <a:pt x="489" y="244"/>
                  </a:lnTo>
                  <a:lnTo>
                    <a:pt x="519" y="210"/>
                  </a:lnTo>
                  <a:lnTo>
                    <a:pt x="540" y="191"/>
                  </a:lnTo>
                  <a:lnTo>
                    <a:pt x="559" y="165"/>
                  </a:lnTo>
                  <a:lnTo>
                    <a:pt x="566" y="148"/>
                  </a:lnTo>
                  <a:lnTo>
                    <a:pt x="564" y="127"/>
                  </a:lnTo>
                  <a:lnTo>
                    <a:pt x="568" y="105"/>
                  </a:lnTo>
                  <a:lnTo>
                    <a:pt x="576" y="82"/>
                  </a:lnTo>
                  <a:lnTo>
                    <a:pt x="587" y="75"/>
                  </a:lnTo>
                  <a:lnTo>
                    <a:pt x="592" y="58"/>
                  </a:lnTo>
                  <a:lnTo>
                    <a:pt x="602" y="43"/>
                  </a:lnTo>
                  <a:lnTo>
                    <a:pt x="600" y="32"/>
                  </a:lnTo>
                  <a:lnTo>
                    <a:pt x="596" y="9"/>
                  </a:lnTo>
                  <a:lnTo>
                    <a:pt x="581" y="0"/>
                  </a:lnTo>
                  <a:lnTo>
                    <a:pt x="577" y="17"/>
                  </a:lnTo>
                  <a:lnTo>
                    <a:pt x="562" y="34"/>
                  </a:lnTo>
                  <a:lnTo>
                    <a:pt x="547" y="47"/>
                  </a:lnTo>
                  <a:lnTo>
                    <a:pt x="532" y="60"/>
                  </a:lnTo>
                  <a:lnTo>
                    <a:pt x="530" y="79"/>
                  </a:lnTo>
                  <a:lnTo>
                    <a:pt x="521" y="88"/>
                  </a:lnTo>
                  <a:lnTo>
                    <a:pt x="523" y="105"/>
                  </a:lnTo>
                  <a:lnTo>
                    <a:pt x="512" y="122"/>
                  </a:lnTo>
                  <a:lnTo>
                    <a:pt x="502" y="139"/>
                  </a:lnTo>
                  <a:lnTo>
                    <a:pt x="493" y="154"/>
                  </a:lnTo>
                  <a:lnTo>
                    <a:pt x="476" y="163"/>
                  </a:lnTo>
                  <a:lnTo>
                    <a:pt x="446" y="163"/>
                  </a:lnTo>
                  <a:lnTo>
                    <a:pt x="433" y="156"/>
                  </a:lnTo>
                  <a:lnTo>
                    <a:pt x="436" y="141"/>
                  </a:lnTo>
                  <a:lnTo>
                    <a:pt x="451" y="131"/>
                  </a:lnTo>
                  <a:lnTo>
                    <a:pt x="438" y="118"/>
                  </a:lnTo>
                  <a:lnTo>
                    <a:pt x="418" y="118"/>
                  </a:lnTo>
                  <a:lnTo>
                    <a:pt x="397" y="127"/>
                  </a:lnTo>
                  <a:lnTo>
                    <a:pt x="384" y="143"/>
                  </a:lnTo>
                  <a:lnTo>
                    <a:pt x="372" y="131"/>
                  </a:lnTo>
                  <a:lnTo>
                    <a:pt x="350" y="127"/>
                  </a:lnTo>
                  <a:lnTo>
                    <a:pt x="337" y="139"/>
                  </a:lnTo>
                  <a:lnTo>
                    <a:pt x="318" y="154"/>
                  </a:lnTo>
                  <a:lnTo>
                    <a:pt x="299" y="165"/>
                  </a:lnTo>
                  <a:lnTo>
                    <a:pt x="286" y="180"/>
                  </a:lnTo>
                  <a:lnTo>
                    <a:pt x="290" y="197"/>
                  </a:lnTo>
                  <a:lnTo>
                    <a:pt x="286" y="208"/>
                  </a:lnTo>
                  <a:lnTo>
                    <a:pt x="265" y="212"/>
                  </a:lnTo>
                  <a:lnTo>
                    <a:pt x="246" y="220"/>
                  </a:lnTo>
                  <a:lnTo>
                    <a:pt x="235" y="238"/>
                  </a:lnTo>
                  <a:lnTo>
                    <a:pt x="220" y="233"/>
                  </a:lnTo>
                  <a:lnTo>
                    <a:pt x="211" y="244"/>
                  </a:lnTo>
                  <a:lnTo>
                    <a:pt x="201" y="257"/>
                  </a:lnTo>
                  <a:lnTo>
                    <a:pt x="179" y="259"/>
                  </a:lnTo>
                  <a:lnTo>
                    <a:pt x="169" y="270"/>
                  </a:lnTo>
                  <a:lnTo>
                    <a:pt x="173" y="297"/>
                  </a:lnTo>
                  <a:lnTo>
                    <a:pt x="182" y="325"/>
                  </a:lnTo>
                  <a:lnTo>
                    <a:pt x="190" y="342"/>
                  </a:lnTo>
                  <a:lnTo>
                    <a:pt x="203" y="360"/>
                  </a:lnTo>
                  <a:lnTo>
                    <a:pt x="213" y="377"/>
                  </a:lnTo>
                  <a:lnTo>
                    <a:pt x="218" y="392"/>
                  </a:lnTo>
                  <a:lnTo>
                    <a:pt x="218" y="405"/>
                  </a:lnTo>
                  <a:lnTo>
                    <a:pt x="201" y="409"/>
                  </a:lnTo>
                  <a:lnTo>
                    <a:pt x="190" y="402"/>
                  </a:lnTo>
                  <a:lnTo>
                    <a:pt x="175" y="402"/>
                  </a:lnTo>
                  <a:lnTo>
                    <a:pt x="164" y="400"/>
                  </a:lnTo>
                  <a:lnTo>
                    <a:pt x="154" y="417"/>
                  </a:lnTo>
                  <a:lnTo>
                    <a:pt x="139" y="430"/>
                  </a:lnTo>
                  <a:lnTo>
                    <a:pt x="126" y="432"/>
                  </a:lnTo>
                  <a:lnTo>
                    <a:pt x="105" y="424"/>
                  </a:lnTo>
                  <a:lnTo>
                    <a:pt x="87" y="424"/>
                  </a:lnTo>
                  <a:lnTo>
                    <a:pt x="85" y="445"/>
                  </a:lnTo>
                  <a:lnTo>
                    <a:pt x="72" y="454"/>
                  </a:lnTo>
                  <a:lnTo>
                    <a:pt x="60" y="467"/>
                  </a:lnTo>
                  <a:lnTo>
                    <a:pt x="73" y="481"/>
                  </a:lnTo>
                  <a:lnTo>
                    <a:pt x="83" y="501"/>
                  </a:lnTo>
                  <a:lnTo>
                    <a:pt x="73" y="514"/>
                  </a:lnTo>
                  <a:lnTo>
                    <a:pt x="55" y="526"/>
                  </a:lnTo>
                  <a:lnTo>
                    <a:pt x="40" y="512"/>
                  </a:lnTo>
                  <a:lnTo>
                    <a:pt x="25" y="501"/>
                  </a:lnTo>
                  <a:lnTo>
                    <a:pt x="2" y="509"/>
                  </a:lnTo>
                  <a:lnTo>
                    <a:pt x="0" y="529"/>
                  </a:lnTo>
                  <a:lnTo>
                    <a:pt x="6" y="546"/>
                  </a:lnTo>
                  <a:lnTo>
                    <a:pt x="2" y="563"/>
                  </a:lnTo>
                  <a:lnTo>
                    <a:pt x="8" y="578"/>
                  </a:lnTo>
                  <a:lnTo>
                    <a:pt x="23" y="584"/>
                  </a:lnTo>
                  <a:lnTo>
                    <a:pt x="43" y="591"/>
                  </a:lnTo>
                  <a:lnTo>
                    <a:pt x="55" y="604"/>
                  </a:lnTo>
                  <a:lnTo>
                    <a:pt x="55" y="636"/>
                  </a:lnTo>
                  <a:lnTo>
                    <a:pt x="62" y="653"/>
                  </a:lnTo>
                  <a:lnTo>
                    <a:pt x="83" y="659"/>
                  </a:lnTo>
                  <a:lnTo>
                    <a:pt x="96" y="659"/>
                  </a:lnTo>
                  <a:lnTo>
                    <a:pt x="107" y="672"/>
                  </a:lnTo>
                  <a:lnTo>
                    <a:pt x="120" y="680"/>
                  </a:lnTo>
                  <a:lnTo>
                    <a:pt x="139" y="678"/>
                  </a:lnTo>
                  <a:lnTo>
                    <a:pt x="156" y="676"/>
                  </a:lnTo>
                  <a:lnTo>
                    <a:pt x="166" y="681"/>
                  </a:lnTo>
                  <a:lnTo>
                    <a:pt x="188" y="674"/>
                  </a:lnTo>
                  <a:lnTo>
                    <a:pt x="203" y="655"/>
                  </a:lnTo>
                  <a:lnTo>
                    <a:pt x="224" y="635"/>
                  </a:lnTo>
                  <a:lnTo>
                    <a:pt x="235" y="621"/>
                  </a:lnTo>
                  <a:lnTo>
                    <a:pt x="241" y="601"/>
                  </a:lnTo>
                  <a:lnTo>
                    <a:pt x="252" y="586"/>
                  </a:lnTo>
                  <a:lnTo>
                    <a:pt x="269" y="571"/>
                  </a:lnTo>
                  <a:lnTo>
                    <a:pt x="280" y="554"/>
                  </a:lnTo>
                  <a:lnTo>
                    <a:pt x="305" y="541"/>
                  </a:lnTo>
                  <a:lnTo>
                    <a:pt x="310" y="520"/>
                  </a:lnTo>
                  <a:lnTo>
                    <a:pt x="322" y="501"/>
                  </a:lnTo>
                  <a:lnTo>
                    <a:pt x="339" y="482"/>
                  </a:lnTo>
                  <a:lnTo>
                    <a:pt x="346" y="464"/>
                  </a:lnTo>
                  <a:lnTo>
                    <a:pt x="359" y="456"/>
                  </a:lnTo>
                  <a:lnTo>
                    <a:pt x="376" y="435"/>
                  </a:lnTo>
                  <a:lnTo>
                    <a:pt x="386" y="411"/>
                  </a:lnTo>
                  <a:lnTo>
                    <a:pt x="389" y="389"/>
                  </a:lnTo>
                  <a:lnTo>
                    <a:pt x="397" y="375"/>
                  </a:lnTo>
                  <a:lnTo>
                    <a:pt x="412" y="379"/>
                  </a:lnTo>
                  <a:lnTo>
                    <a:pt x="423" y="387"/>
                  </a:lnTo>
                  <a:lnTo>
                    <a:pt x="446" y="372"/>
                  </a:lnTo>
                  <a:lnTo>
                    <a:pt x="465" y="353"/>
                  </a:lnTo>
                  <a:lnTo>
                    <a:pt x="468" y="340"/>
                  </a:lnTo>
                  <a:lnTo>
                    <a:pt x="457" y="327"/>
                  </a:lnTo>
                  <a:lnTo>
                    <a:pt x="446" y="313"/>
                  </a:lnTo>
                  <a:lnTo>
                    <a:pt x="453" y="298"/>
                  </a:lnTo>
                  <a:lnTo>
                    <a:pt x="472" y="278"/>
                  </a:lnTo>
                  <a:lnTo>
                    <a:pt x="483" y="263"/>
                  </a:lnTo>
                  <a:close/>
                </a:path>
              </a:pathLst>
            </a:custGeom>
            <a:solidFill>
              <a:srgbClr val="00B05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91" name="Freeform 61">
              <a:extLst>
                <a:ext uri="{FF2B5EF4-FFF2-40B4-BE49-F238E27FC236}">
                  <a16:creationId xmlns:a16="http://schemas.microsoft.com/office/drawing/2014/main" id="{AB92759C-83EF-45F7-B529-335A842865FD}"/>
                </a:ext>
              </a:extLst>
            </p:cNvPr>
            <p:cNvSpPr>
              <a:spLocks/>
            </p:cNvSpPr>
            <p:nvPr/>
          </p:nvSpPr>
          <p:spPr bwMode="auto">
            <a:xfrm>
              <a:off x="915980" y="4660022"/>
              <a:ext cx="1006475" cy="1073150"/>
            </a:xfrm>
            <a:custGeom>
              <a:avLst/>
              <a:gdLst>
                <a:gd name="T0" fmla="*/ 544 w 634"/>
                <a:gd name="T1" fmla="*/ 537 h 676"/>
                <a:gd name="T2" fmla="*/ 521 w 634"/>
                <a:gd name="T3" fmla="*/ 584 h 676"/>
                <a:gd name="T4" fmla="*/ 585 w 634"/>
                <a:gd name="T5" fmla="*/ 650 h 676"/>
                <a:gd name="T6" fmla="*/ 559 w 634"/>
                <a:gd name="T7" fmla="*/ 665 h 676"/>
                <a:gd name="T8" fmla="*/ 516 w 634"/>
                <a:gd name="T9" fmla="*/ 676 h 676"/>
                <a:gd name="T10" fmla="*/ 478 w 634"/>
                <a:gd name="T11" fmla="*/ 671 h 676"/>
                <a:gd name="T12" fmla="*/ 444 w 634"/>
                <a:gd name="T13" fmla="*/ 633 h 676"/>
                <a:gd name="T14" fmla="*/ 437 w 634"/>
                <a:gd name="T15" fmla="*/ 560 h 676"/>
                <a:gd name="T16" fmla="*/ 394 w 634"/>
                <a:gd name="T17" fmla="*/ 573 h 676"/>
                <a:gd name="T18" fmla="*/ 367 w 634"/>
                <a:gd name="T19" fmla="*/ 577 h 676"/>
                <a:gd name="T20" fmla="*/ 373 w 634"/>
                <a:gd name="T21" fmla="*/ 526 h 676"/>
                <a:gd name="T22" fmla="*/ 345 w 634"/>
                <a:gd name="T23" fmla="*/ 487 h 676"/>
                <a:gd name="T24" fmla="*/ 298 w 634"/>
                <a:gd name="T25" fmla="*/ 475 h 676"/>
                <a:gd name="T26" fmla="*/ 239 w 634"/>
                <a:gd name="T27" fmla="*/ 487 h 676"/>
                <a:gd name="T28" fmla="*/ 220 w 634"/>
                <a:gd name="T29" fmla="*/ 432 h 676"/>
                <a:gd name="T30" fmla="*/ 232 w 634"/>
                <a:gd name="T31" fmla="*/ 395 h 676"/>
                <a:gd name="T32" fmla="*/ 207 w 634"/>
                <a:gd name="T33" fmla="*/ 346 h 676"/>
                <a:gd name="T34" fmla="*/ 153 w 634"/>
                <a:gd name="T35" fmla="*/ 338 h 676"/>
                <a:gd name="T36" fmla="*/ 96 w 634"/>
                <a:gd name="T37" fmla="*/ 323 h 676"/>
                <a:gd name="T38" fmla="*/ 57 w 634"/>
                <a:gd name="T39" fmla="*/ 271 h 676"/>
                <a:gd name="T40" fmla="*/ 10 w 634"/>
                <a:gd name="T41" fmla="*/ 218 h 676"/>
                <a:gd name="T42" fmla="*/ 32 w 634"/>
                <a:gd name="T43" fmla="*/ 186 h 676"/>
                <a:gd name="T44" fmla="*/ 51 w 634"/>
                <a:gd name="T45" fmla="*/ 164 h 676"/>
                <a:gd name="T46" fmla="*/ 85 w 634"/>
                <a:gd name="T47" fmla="*/ 141 h 676"/>
                <a:gd name="T48" fmla="*/ 106 w 634"/>
                <a:gd name="T49" fmla="*/ 111 h 676"/>
                <a:gd name="T50" fmla="*/ 96 w 634"/>
                <a:gd name="T51" fmla="*/ 83 h 676"/>
                <a:gd name="T52" fmla="*/ 130 w 634"/>
                <a:gd name="T53" fmla="*/ 41 h 676"/>
                <a:gd name="T54" fmla="*/ 175 w 634"/>
                <a:gd name="T55" fmla="*/ 41 h 676"/>
                <a:gd name="T56" fmla="*/ 215 w 634"/>
                <a:gd name="T57" fmla="*/ 57 h 676"/>
                <a:gd name="T58" fmla="*/ 258 w 634"/>
                <a:gd name="T59" fmla="*/ 73 h 676"/>
                <a:gd name="T60" fmla="*/ 316 w 634"/>
                <a:gd name="T61" fmla="*/ 87 h 676"/>
                <a:gd name="T62" fmla="*/ 352 w 634"/>
                <a:gd name="T63" fmla="*/ 64 h 676"/>
                <a:gd name="T64" fmla="*/ 410 w 634"/>
                <a:gd name="T65" fmla="*/ 64 h 676"/>
                <a:gd name="T66" fmla="*/ 433 w 634"/>
                <a:gd name="T67" fmla="*/ 23 h 676"/>
                <a:gd name="T68" fmla="*/ 469 w 634"/>
                <a:gd name="T69" fmla="*/ 13 h 676"/>
                <a:gd name="T70" fmla="*/ 525 w 634"/>
                <a:gd name="T71" fmla="*/ 23 h 676"/>
                <a:gd name="T72" fmla="*/ 559 w 634"/>
                <a:gd name="T73" fmla="*/ 57 h 676"/>
                <a:gd name="T74" fmla="*/ 595 w 634"/>
                <a:gd name="T75" fmla="*/ 96 h 676"/>
                <a:gd name="T76" fmla="*/ 598 w 634"/>
                <a:gd name="T77" fmla="*/ 162 h 676"/>
                <a:gd name="T78" fmla="*/ 629 w 634"/>
                <a:gd name="T79" fmla="*/ 214 h 676"/>
                <a:gd name="T80" fmla="*/ 617 w 634"/>
                <a:gd name="T81" fmla="*/ 246 h 676"/>
                <a:gd name="T82" fmla="*/ 580 w 634"/>
                <a:gd name="T83" fmla="*/ 237 h 676"/>
                <a:gd name="T84" fmla="*/ 542 w 634"/>
                <a:gd name="T85" fmla="*/ 269 h 676"/>
                <a:gd name="T86" fmla="*/ 501 w 634"/>
                <a:gd name="T87" fmla="*/ 282 h 676"/>
                <a:gd name="T88" fmla="*/ 489 w 634"/>
                <a:gd name="T89" fmla="*/ 318 h 676"/>
                <a:gd name="T90" fmla="*/ 471 w 634"/>
                <a:gd name="T91" fmla="*/ 363 h 676"/>
                <a:gd name="T92" fmla="*/ 418 w 634"/>
                <a:gd name="T93" fmla="*/ 346 h 676"/>
                <a:gd name="T94" fmla="*/ 418 w 634"/>
                <a:gd name="T95" fmla="*/ 400 h 676"/>
                <a:gd name="T96" fmla="*/ 459 w 634"/>
                <a:gd name="T97" fmla="*/ 428 h 676"/>
                <a:gd name="T98" fmla="*/ 478 w 634"/>
                <a:gd name="T99" fmla="*/ 490 h 676"/>
                <a:gd name="T100" fmla="*/ 523 w 634"/>
                <a:gd name="T101" fmla="*/ 509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4" h="676">
                  <a:moveTo>
                    <a:pt x="553" y="515"/>
                  </a:moveTo>
                  <a:lnTo>
                    <a:pt x="550" y="526"/>
                  </a:lnTo>
                  <a:lnTo>
                    <a:pt x="544" y="537"/>
                  </a:lnTo>
                  <a:lnTo>
                    <a:pt x="538" y="552"/>
                  </a:lnTo>
                  <a:lnTo>
                    <a:pt x="529" y="565"/>
                  </a:lnTo>
                  <a:lnTo>
                    <a:pt x="521" y="584"/>
                  </a:lnTo>
                  <a:lnTo>
                    <a:pt x="542" y="607"/>
                  </a:lnTo>
                  <a:lnTo>
                    <a:pt x="570" y="635"/>
                  </a:lnTo>
                  <a:lnTo>
                    <a:pt x="585" y="650"/>
                  </a:lnTo>
                  <a:lnTo>
                    <a:pt x="583" y="661"/>
                  </a:lnTo>
                  <a:lnTo>
                    <a:pt x="570" y="667"/>
                  </a:lnTo>
                  <a:lnTo>
                    <a:pt x="559" y="665"/>
                  </a:lnTo>
                  <a:lnTo>
                    <a:pt x="548" y="671"/>
                  </a:lnTo>
                  <a:lnTo>
                    <a:pt x="538" y="674"/>
                  </a:lnTo>
                  <a:lnTo>
                    <a:pt x="516" y="676"/>
                  </a:lnTo>
                  <a:lnTo>
                    <a:pt x="506" y="665"/>
                  </a:lnTo>
                  <a:lnTo>
                    <a:pt x="497" y="672"/>
                  </a:lnTo>
                  <a:lnTo>
                    <a:pt x="478" y="671"/>
                  </a:lnTo>
                  <a:lnTo>
                    <a:pt x="461" y="659"/>
                  </a:lnTo>
                  <a:lnTo>
                    <a:pt x="446" y="654"/>
                  </a:lnTo>
                  <a:lnTo>
                    <a:pt x="444" y="633"/>
                  </a:lnTo>
                  <a:lnTo>
                    <a:pt x="444" y="609"/>
                  </a:lnTo>
                  <a:lnTo>
                    <a:pt x="444" y="580"/>
                  </a:lnTo>
                  <a:lnTo>
                    <a:pt x="437" y="560"/>
                  </a:lnTo>
                  <a:lnTo>
                    <a:pt x="414" y="550"/>
                  </a:lnTo>
                  <a:lnTo>
                    <a:pt x="397" y="556"/>
                  </a:lnTo>
                  <a:lnTo>
                    <a:pt x="394" y="573"/>
                  </a:lnTo>
                  <a:lnTo>
                    <a:pt x="386" y="584"/>
                  </a:lnTo>
                  <a:lnTo>
                    <a:pt x="365" y="590"/>
                  </a:lnTo>
                  <a:lnTo>
                    <a:pt x="367" y="577"/>
                  </a:lnTo>
                  <a:lnTo>
                    <a:pt x="371" y="564"/>
                  </a:lnTo>
                  <a:lnTo>
                    <a:pt x="365" y="545"/>
                  </a:lnTo>
                  <a:lnTo>
                    <a:pt x="373" y="526"/>
                  </a:lnTo>
                  <a:lnTo>
                    <a:pt x="373" y="507"/>
                  </a:lnTo>
                  <a:lnTo>
                    <a:pt x="362" y="494"/>
                  </a:lnTo>
                  <a:lnTo>
                    <a:pt x="345" y="487"/>
                  </a:lnTo>
                  <a:lnTo>
                    <a:pt x="326" y="483"/>
                  </a:lnTo>
                  <a:lnTo>
                    <a:pt x="311" y="472"/>
                  </a:lnTo>
                  <a:lnTo>
                    <a:pt x="298" y="475"/>
                  </a:lnTo>
                  <a:lnTo>
                    <a:pt x="277" y="483"/>
                  </a:lnTo>
                  <a:lnTo>
                    <a:pt x="252" y="477"/>
                  </a:lnTo>
                  <a:lnTo>
                    <a:pt x="239" y="487"/>
                  </a:lnTo>
                  <a:lnTo>
                    <a:pt x="222" y="477"/>
                  </a:lnTo>
                  <a:lnTo>
                    <a:pt x="219" y="457"/>
                  </a:lnTo>
                  <a:lnTo>
                    <a:pt x="220" y="432"/>
                  </a:lnTo>
                  <a:lnTo>
                    <a:pt x="234" y="417"/>
                  </a:lnTo>
                  <a:lnTo>
                    <a:pt x="243" y="404"/>
                  </a:lnTo>
                  <a:lnTo>
                    <a:pt x="232" y="395"/>
                  </a:lnTo>
                  <a:lnTo>
                    <a:pt x="211" y="383"/>
                  </a:lnTo>
                  <a:lnTo>
                    <a:pt x="205" y="366"/>
                  </a:lnTo>
                  <a:lnTo>
                    <a:pt x="207" y="346"/>
                  </a:lnTo>
                  <a:lnTo>
                    <a:pt x="198" y="329"/>
                  </a:lnTo>
                  <a:lnTo>
                    <a:pt x="183" y="333"/>
                  </a:lnTo>
                  <a:lnTo>
                    <a:pt x="153" y="338"/>
                  </a:lnTo>
                  <a:lnTo>
                    <a:pt x="130" y="340"/>
                  </a:lnTo>
                  <a:lnTo>
                    <a:pt x="111" y="331"/>
                  </a:lnTo>
                  <a:lnTo>
                    <a:pt x="96" y="323"/>
                  </a:lnTo>
                  <a:lnTo>
                    <a:pt x="87" y="306"/>
                  </a:lnTo>
                  <a:lnTo>
                    <a:pt x="72" y="291"/>
                  </a:lnTo>
                  <a:lnTo>
                    <a:pt x="57" y="271"/>
                  </a:lnTo>
                  <a:lnTo>
                    <a:pt x="46" y="252"/>
                  </a:lnTo>
                  <a:lnTo>
                    <a:pt x="27" y="237"/>
                  </a:lnTo>
                  <a:lnTo>
                    <a:pt x="10" y="218"/>
                  </a:lnTo>
                  <a:lnTo>
                    <a:pt x="0" y="201"/>
                  </a:lnTo>
                  <a:lnTo>
                    <a:pt x="14" y="186"/>
                  </a:lnTo>
                  <a:lnTo>
                    <a:pt x="32" y="186"/>
                  </a:lnTo>
                  <a:lnTo>
                    <a:pt x="47" y="195"/>
                  </a:lnTo>
                  <a:lnTo>
                    <a:pt x="47" y="182"/>
                  </a:lnTo>
                  <a:lnTo>
                    <a:pt x="51" y="164"/>
                  </a:lnTo>
                  <a:lnTo>
                    <a:pt x="72" y="154"/>
                  </a:lnTo>
                  <a:lnTo>
                    <a:pt x="89" y="154"/>
                  </a:lnTo>
                  <a:lnTo>
                    <a:pt x="85" y="141"/>
                  </a:lnTo>
                  <a:lnTo>
                    <a:pt x="89" y="126"/>
                  </a:lnTo>
                  <a:lnTo>
                    <a:pt x="106" y="124"/>
                  </a:lnTo>
                  <a:lnTo>
                    <a:pt x="106" y="111"/>
                  </a:lnTo>
                  <a:lnTo>
                    <a:pt x="89" y="102"/>
                  </a:lnTo>
                  <a:lnTo>
                    <a:pt x="78" y="92"/>
                  </a:lnTo>
                  <a:lnTo>
                    <a:pt x="96" y="83"/>
                  </a:lnTo>
                  <a:lnTo>
                    <a:pt x="111" y="73"/>
                  </a:lnTo>
                  <a:lnTo>
                    <a:pt x="123" y="58"/>
                  </a:lnTo>
                  <a:lnTo>
                    <a:pt x="130" y="41"/>
                  </a:lnTo>
                  <a:lnTo>
                    <a:pt x="151" y="30"/>
                  </a:lnTo>
                  <a:lnTo>
                    <a:pt x="166" y="25"/>
                  </a:lnTo>
                  <a:lnTo>
                    <a:pt x="175" y="41"/>
                  </a:lnTo>
                  <a:lnTo>
                    <a:pt x="189" y="55"/>
                  </a:lnTo>
                  <a:lnTo>
                    <a:pt x="200" y="47"/>
                  </a:lnTo>
                  <a:lnTo>
                    <a:pt x="215" y="57"/>
                  </a:lnTo>
                  <a:lnTo>
                    <a:pt x="222" y="72"/>
                  </a:lnTo>
                  <a:lnTo>
                    <a:pt x="239" y="68"/>
                  </a:lnTo>
                  <a:lnTo>
                    <a:pt x="258" y="73"/>
                  </a:lnTo>
                  <a:lnTo>
                    <a:pt x="281" y="77"/>
                  </a:lnTo>
                  <a:lnTo>
                    <a:pt x="296" y="70"/>
                  </a:lnTo>
                  <a:lnTo>
                    <a:pt x="316" y="87"/>
                  </a:lnTo>
                  <a:lnTo>
                    <a:pt x="337" y="90"/>
                  </a:lnTo>
                  <a:lnTo>
                    <a:pt x="346" y="77"/>
                  </a:lnTo>
                  <a:lnTo>
                    <a:pt x="352" y="64"/>
                  </a:lnTo>
                  <a:lnTo>
                    <a:pt x="365" y="72"/>
                  </a:lnTo>
                  <a:lnTo>
                    <a:pt x="384" y="62"/>
                  </a:lnTo>
                  <a:lnTo>
                    <a:pt x="410" y="64"/>
                  </a:lnTo>
                  <a:lnTo>
                    <a:pt x="431" y="58"/>
                  </a:lnTo>
                  <a:lnTo>
                    <a:pt x="429" y="41"/>
                  </a:lnTo>
                  <a:lnTo>
                    <a:pt x="433" y="23"/>
                  </a:lnTo>
                  <a:lnTo>
                    <a:pt x="435" y="10"/>
                  </a:lnTo>
                  <a:lnTo>
                    <a:pt x="448" y="0"/>
                  </a:lnTo>
                  <a:lnTo>
                    <a:pt x="469" y="13"/>
                  </a:lnTo>
                  <a:lnTo>
                    <a:pt x="489" y="8"/>
                  </a:lnTo>
                  <a:lnTo>
                    <a:pt x="506" y="8"/>
                  </a:lnTo>
                  <a:lnTo>
                    <a:pt x="525" y="23"/>
                  </a:lnTo>
                  <a:lnTo>
                    <a:pt x="544" y="30"/>
                  </a:lnTo>
                  <a:lnTo>
                    <a:pt x="555" y="30"/>
                  </a:lnTo>
                  <a:lnTo>
                    <a:pt x="559" y="57"/>
                  </a:lnTo>
                  <a:lnTo>
                    <a:pt x="561" y="73"/>
                  </a:lnTo>
                  <a:lnTo>
                    <a:pt x="570" y="90"/>
                  </a:lnTo>
                  <a:lnTo>
                    <a:pt x="595" y="96"/>
                  </a:lnTo>
                  <a:lnTo>
                    <a:pt x="585" y="107"/>
                  </a:lnTo>
                  <a:lnTo>
                    <a:pt x="589" y="134"/>
                  </a:lnTo>
                  <a:lnTo>
                    <a:pt x="598" y="162"/>
                  </a:lnTo>
                  <a:lnTo>
                    <a:pt x="606" y="179"/>
                  </a:lnTo>
                  <a:lnTo>
                    <a:pt x="619" y="197"/>
                  </a:lnTo>
                  <a:lnTo>
                    <a:pt x="629" y="214"/>
                  </a:lnTo>
                  <a:lnTo>
                    <a:pt x="634" y="229"/>
                  </a:lnTo>
                  <a:lnTo>
                    <a:pt x="634" y="242"/>
                  </a:lnTo>
                  <a:lnTo>
                    <a:pt x="617" y="246"/>
                  </a:lnTo>
                  <a:lnTo>
                    <a:pt x="606" y="239"/>
                  </a:lnTo>
                  <a:lnTo>
                    <a:pt x="591" y="239"/>
                  </a:lnTo>
                  <a:lnTo>
                    <a:pt x="580" y="237"/>
                  </a:lnTo>
                  <a:lnTo>
                    <a:pt x="570" y="254"/>
                  </a:lnTo>
                  <a:lnTo>
                    <a:pt x="555" y="267"/>
                  </a:lnTo>
                  <a:lnTo>
                    <a:pt x="542" y="269"/>
                  </a:lnTo>
                  <a:lnTo>
                    <a:pt x="521" y="261"/>
                  </a:lnTo>
                  <a:lnTo>
                    <a:pt x="503" y="261"/>
                  </a:lnTo>
                  <a:lnTo>
                    <a:pt x="501" y="282"/>
                  </a:lnTo>
                  <a:lnTo>
                    <a:pt x="488" y="291"/>
                  </a:lnTo>
                  <a:lnTo>
                    <a:pt x="476" y="304"/>
                  </a:lnTo>
                  <a:lnTo>
                    <a:pt x="489" y="318"/>
                  </a:lnTo>
                  <a:lnTo>
                    <a:pt x="499" y="338"/>
                  </a:lnTo>
                  <a:lnTo>
                    <a:pt x="489" y="351"/>
                  </a:lnTo>
                  <a:lnTo>
                    <a:pt x="471" y="363"/>
                  </a:lnTo>
                  <a:lnTo>
                    <a:pt x="456" y="349"/>
                  </a:lnTo>
                  <a:lnTo>
                    <a:pt x="441" y="338"/>
                  </a:lnTo>
                  <a:lnTo>
                    <a:pt x="418" y="346"/>
                  </a:lnTo>
                  <a:lnTo>
                    <a:pt x="416" y="366"/>
                  </a:lnTo>
                  <a:lnTo>
                    <a:pt x="422" y="383"/>
                  </a:lnTo>
                  <a:lnTo>
                    <a:pt x="418" y="400"/>
                  </a:lnTo>
                  <a:lnTo>
                    <a:pt x="424" y="415"/>
                  </a:lnTo>
                  <a:lnTo>
                    <a:pt x="439" y="421"/>
                  </a:lnTo>
                  <a:lnTo>
                    <a:pt x="459" y="428"/>
                  </a:lnTo>
                  <a:lnTo>
                    <a:pt x="471" y="441"/>
                  </a:lnTo>
                  <a:lnTo>
                    <a:pt x="471" y="473"/>
                  </a:lnTo>
                  <a:lnTo>
                    <a:pt x="478" y="490"/>
                  </a:lnTo>
                  <a:lnTo>
                    <a:pt x="499" y="496"/>
                  </a:lnTo>
                  <a:lnTo>
                    <a:pt x="512" y="496"/>
                  </a:lnTo>
                  <a:lnTo>
                    <a:pt x="523" y="509"/>
                  </a:lnTo>
                  <a:lnTo>
                    <a:pt x="536" y="517"/>
                  </a:lnTo>
                  <a:lnTo>
                    <a:pt x="553" y="515"/>
                  </a:lnTo>
                  <a:close/>
                </a:path>
              </a:pathLst>
            </a:custGeom>
            <a:solidFill>
              <a:srgbClr val="FF0000"/>
            </a:solidFill>
            <a:ln w="7938" cap="flat">
              <a:solidFill>
                <a:srgbClr val="020304"/>
              </a:solidFill>
              <a:prstDash val="solid"/>
              <a:miter lim="800000"/>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92" name="Freeform 62">
              <a:extLst>
                <a:ext uri="{FF2B5EF4-FFF2-40B4-BE49-F238E27FC236}">
                  <a16:creationId xmlns:a16="http://schemas.microsoft.com/office/drawing/2014/main" id="{EE8790D1-F628-4140-ACB7-43C6CA1A4801}"/>
                </a:ext>
              </a:extLst>
            </p:cNvPr>
            <p:cNvSpPr>
              <a:spLocks/>
            </p:cNvSpPr>
            <p:nvPr/>
          </p:nvSpPr>
          <p:spPr bwMode="auto">
            <a:xfrm>
              <a:off x="487355" y="4967997"/>
              <a:ext cx="1020763" cy="1052513"/>
            </a:xfrm>
            <a:custGeom>
              <a:avLst/>
              <a:gdLst>
                <a:gd name="T0" fmla="*/ 238 w 643"/>
                <a:gd name="T1" fmla="*/ 0 h 663"/>
                <a:gd name="T2" fmla="*/ 218 w 643"/>
                <a:gd name="T3" fmla="*/ 15 h 663"/>
                <a:gd name="T4" fmla="*/ 197 w 643"/>
                <a:gd name="T5" fmla="*/ 1 h 663"/>
                <a:gd name="T6" fmla="*/ 182 w 643"/>
                <a:gd name="T7" fmla="*/ 15 h 663"/>
                <a:gd name="T8" fmla="*/ 171 w 643"/>
                <a:gd name="T9" fmla="*/ 28 h 663"/>
                <a:gd name="T10" fmla="*/ 150 w 643"/>
                <a:gd name="T11" fmla="*/ 33 h 663"/>
                <a:gd name="T12" fmla="*/ 133 w 643"/>
                <a:gd name="T13" fmla="*/ 50 h 663"/>
                <a:gd name="T14" fmla="*/ 103 w 643"/>
                <a:gd name="T15" fmla="*/ 84 h 663"/>
                <a:gd name="T16" fmla="*/ 82 w 643"/>
                <a:gd name="T17" fmla="*/ 124 h 663"/>
                <a:gd name="T18" fmla="*/ 82 w 643"/>
                <a:gd name="T19" fmla="*/ 159 h 663"/>
                <a:gd name="T20" fmla="*/ 101 w 643"/>
                <a:gd name="T21" fmla="*/ 195 h 663"/>
                <a:gd name="T22" fmla="*/ 120 w 643"/>
                <a:gd name="T23" fmla="*/ 225 h 663"/>
                <a:gd name="T24" fmla="*/ 129 w 643"/>
                <a:gd name="T25" fmla="*/ 244 h 663"/>
                <a:gd name="T26" fmla="*/ 114 w 643"/>
                <a:gd name="T27" fmla="*/ 268 h 663"/>
                <a:gd name="T28" fmla="*/ 88 w 643"/>
                <a:gd name="T29" fmla="*/ 263 h 663"/>
                <a:gd name="T30" fmla="*/ 41 w 643"/>
                <a:gd name="T31" fmla="*/ 259 h 663"/>
                <a:gd name="T32" fmla="*/ 17 w 643"/>
                <a:gd name="T33" fmla="*/ 279 h 663"/>
                <a:gd name="T34" fmla="*/ 0 w 643"/>
                <a:gd name="T35" fmla="*/ 313 h 663"/>
                <a:gd name="T36" fmla="*/ 30 w 643"/>
                <a:gd name="T37" fmla="*/ 340 h 663"/>
                <a:gd name="T38" fmla="*/ 43 w 643"/>
                <a:gd name="T39" fmla="*/ 362 h 663"/>
                <a:gd name="T40" fmla="*/ 77 w 643"/>
                <a:gd name="T41" fmla="*/ 390 h 663"/>
                <a:gd name="T42" fmla="*/ 109 w 643"/>
                <a:gd name="T43" fmla="*/ 415 h 663"/>
                <a:gd name="T44" fmla="*/ 159 w 643"/>
                <a:gd name="T45" fmla="*/ 430 h 663"/>
                <a:gd name="T46" fmla="*/ 190 w 643"/>
                <a:gd name="T47" fmla="*/ 463 h 663"/>
                <a:gd name="T48" fmla="*/ 233 w 643"/>
                <a:gd name="T49" fmla="*/ 480 h 663"/>
                <a:gd name="T50" fmla="*/ 263 w 643"/>
                <a:gd name="T51" fmla="*/ 509 h 663"/>
                <a:gd name="T52" fmla="*/ 327 w 643"/>
                <a:gd name="T53" fmla="*/ 542 h 663"/>
                <a:gd name="T54" fmla="*/ 378 w 643"/>
                <a:gd name="T55" fmla="*/ 546 h 663"/>
                <a:gd name="T56" fmla="*/ 417 w 643"/>
                <a:gd name="T57" fmla="*/ 570 h 663"/>
                <a:gd name="T58" fmla="*/ 451 w 643"/>
                <a:gd name="T59" fmla="*/ 597 h 663"/>
                <a:gd name="T60" fmla="*/ 470 w 643"/>
                <a:gd name="T61" fmla="*/ 636 h 663"/>
                <a:gd name="T62" fmla="*/ 500 w 643"/>
                <a:gd name="T63" fmla="*/ 651 h 663"/>
                <a:gd name="T64" fmla="*/ 539 w 643"/>
                <a:gd name="T65" fmla="*/ 663 h 663"/>
                <a:gd name="T66" fmla="*/ 569 w 643"/>
                <a:gd name="T67" fmla="*/ 659 h 663"/>
                <a:gd name="T68" fmla="*/ 573 w 643"/>
                <a:gd name="T69" fmla="*/ 631 h 663"/>
                <a:gd name="T70" fmla="*/ 566 w 643"/>
                <a:gd name="T71" fmla="*/ 595 h 663"/>
                <a:gd name="T72" fmla="*/ 568 w 643"/>
                <a:gd name="T73" fmla="*/ 578 h 663"/>
                <a:gd name="T74" fmla="*/ 590 w 643"/>
                <a:gd name="T75" fmla="*/ 563 h 663"/>
                <a:gd name="T76" fmla="*/ 579 w 643"/>
                <a:gd name="T77" fmla="*/ 531 h 663"/>
                <a:gd name="T78" fmla="*/ 575 w 643"/>
                <a:gd name="T79" fmla="*/ 507 h 663"/>
                <a:gd name="T80" fmla="*/ 564 w 643"/>
                <a:gd name="T81" fmla="*/ 467 h 663"/>
                <a:gd name="T82" fmla="*/ 566 w 643"/>
                <a:gd name="T83" fmla="*/ 420 h 663"/>
                <a:gd name="T84" fmla="*/ 600 w 643"/>
                <a:gd name="T85" fmla="*/ 403 h 663"/>
                <a:gd name="T86" fmla="*/ 635 w 643"/>
                <a:gd name="T87" fmla="*/ 396 h 663"/>
                <a:gd name="T88" fmla="*/ 641 w 643"/>
                <a:gd name="T89" fmla="*/ 370 h 663"/>
                <a:gd name="T90" fmla="*/ 643 w 643"/>
                <a:gd name="T91" fmla="*/ 332 h 663"/>
                <a:gd name="T92" fmla="*/ 632 w 643"/>
                <a:gd name="T93" fmla="*/ 300 h 663"/>
                <a:gd name="T94" fmla="*/ 596 w 643"/>
                <a:gd name="T95" fmla="*/ 289 h 663"/>
                <a:gd name="T96" fmla="*/ 568 w 643"/>
                <a:gd name="T97" fmla="*/ 281 h 663"/>
                <a:gd name="T98" fmla="*/ 522 w 643"/>
                <a:gd name="T99" fmla="*/ 283 h 663"/>
                <a:gd name="T100" fmla="*/ 492 w 643"/>
                <a:gd name="T101" fmla="*/ 283 h 663"/>
                <a:gd name="T102" fmla="*/ 490 w 643"/>
                <a:gd name="T103" fmla="*/ 238 h 663"/>
                <a:gd name="T104" fmla="*/ 513 w 643"/>
                <a:gd name="T105" fmla="*/ 210 h 663"/>
                <a:gd name="T106" fmla="*/ 481 w 643"/>
                <a:gd name="T107" fmla="*/ 189 h 663"/>
                <a:gd name="T108" fmla="*/ 477 w 643"/>
                <a:gd name="T109" fmla="*/ 152 h 663"/>
                <a:gd name="T110" fmla="*/ 453 w 643"/>
                <a:gd name="T111" fmla="*/ 139 h 663"/>
                <a:gd name="T112" fmla="*/ 400 w 643"/>
                <a:gd name="T113" fmla="*/ 146 h 663"/>
                <a:gd name="T114" fmla="*/ 366 w 643"/>
                <a:gd name="T115" fmla="*/ 129 h 663"/>
                <a:gd name="T116" fmla="*/ 342 w 643"/>
                <a:gd name="T117" fmla="*/ 97 h 663"/>
                <a:gd name="T118" fmla="*/ 316 w 643"/>
                <a:gd name="T119" fmla="*/ 58 h 663"/>
                <a:gd name="T120" fmla="*/ 280 w 643"/>
                <a:gd name="T121" fmla="*/ 24 h 663"/>
                <a:gd name="T122" fmla="*/ 248 w 643"/>
                <a:gd name="T123" fmla="*/ 11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3" h="663">
                  <a:moveTo>
                    <a:pt x="248" y="11"/>
                  </a:moveTo>
                  <a:lnTo>
                    <a:pt x="238" y="0"/>
                  </a:lnTo>
                  <a:lnTo>
                    <a:pt x="225" y="1"/>
                  </a:lnTo>
                  <a:lnTo>
                    <a:pt x="218" y="15"/>
                  </a:lnTo>
                  <a:lnTo>
                    <a:pt x="205" y="13"/>
                  </a:lnTo>
                  <a:lnTo>
                    <a:pt x="197" y="1"/>
                  </a:lnTo>
                  <a:lnTo>
                    <a:pt x="184" y="3"/>
                  </a:lnTo>
                  <a:lnTo>
                    <a:pt x="182" y="15"/>
                  </a:lnTo>
                  <a:lnTo>
                    <a:pt x="180" y="32"/>
                  </a:lnTo>
                  <a:lnTo>
                    <a:pt x="171" y="28"/>
                  </a:lnTo>
                  <a:lnTo>
                    <a:pt x="163" y="24"/>
                  </a:lnTo>
                  <a:lnTo>
                    <a:pt x="150" y="33"/>
                  </a:lnTo>
                  <a:lnTo>
                    <a:pt x="154" y="47"/>
                  </a:lnTo>
                  <a:lnTo>
                    <a:pt x="133" y="50"/>
                  </a:lnTo>
                  <a:lnTo>
                    <a:pt x="116" y="62"/>
                  </a:lnTo>
                  <a:lnTo>
                    <a:pt x="103" y="84"/>
                  </a:lnTo>
                  <a:lnTo>
                    <a:pt x="90" y="109"/>
                  </a:lnTo>
                  <a:lnTo>
                    <a:pt x="82" y="124"/>
                  </a:lnTo>
                  <a:lnTo>
                    <a:pt x="81" y="150"/>
                  </a:lnTo>
                  <a:lnTo>
                    <a:pt x="82" y="159"/>
                  </a:lnTo>
                  <a:lnTo>
                    <a:pt x="92" y="180"/>
                  </a:lnTo>
                  <a:lnTo>
                    <a:pt x="101" y="195"/>
                  </a:lnTo>
                  <a:lnTo>
                    <a:pt x="114" y="208"/>
                  </a:lnTo>
                  <a:lnTo>
                    <a:pt x="120" y="225"/>
                  </a:lnTo>
                  <a:lnTo>
                    <a:pt x="131" y="232"/>
                  </a:lnTo>
                  <a:lnTo>
                    <a:pt x="129" y="244"/>
                  </a:lnTo>
                  <a:lnTo>
                    <a:pt x="129" y="259"/>
                  </a:lnTo>
                  <a:lnTo>
                    <a:pt x="114" y="268"/>
                  </a:lnTo>
                  <a:lnTo>
                    <a:pt x="103" y="259"/>
                  </a:lnTo>
                  <a:lnTo>
                    <a:pt x="88" y="263"/>
                  </a:lnTo>
                  <a:lnTo>
                    <a:pt x="64" y="257"/>
                  </a:lnTo>
                  <a:lnTo>
                    <a:pt x="41" y="259"/>
                  </a:lnTo>
                  <a:lnTo>
                    <a:pt x="30" y="264"/>
                  </a:lnTo>
                  <a:lnTo>
                    <a:pt x="17" y="279"/>
                  </a:lnTo>
                  <a:lnTo>
                    <a:pt x="0" y="298"/>
                  </a:lnTo>
                  <a:lnTo>
                    <a:pt x="0" y="313"/>
                  </a:lnTo>
                  <a:lnTo>
                    <a:pt x="11" y="332"/>
                  </a:lnTo>
                  <a:lnTo>
                    <a:pt x="30" y="340"/>
                  </a:lnTo>
                  <a:lnTo>
                    <a:pt x="32" y="353"/>
                  </a:lnTo>
                  <a:lnTo>
                    <a:pt x="43" y="362"/>
                  </a:lnTo>
                  <a:lnTo>
                    <a:pt x="64" y="375"/>
                  </a:lnTo>
                  <a:lnTo>
                    <a:pt x="77" y="390"/>
                  </a:lnTo>
                  <a:lnTo>
                    <a:pt x="88" y="403"/>
                  </a:lnTo>
                  <a:lnTo>
                    <a:pt x="109" y="415"/>
                  </a:lnTo>
                  <a:lnTo>
                    <a:pt x="135" y="430"/>
                  </a:lnTo>
                  <a:lnTo>
                    <a:pt x="159" y="430"/>
                  </a:lnTo>
                  <a:lnTo>
                    <a:pt x="171" y="445"/>
                  </a:lnTo>
                  <a:lnTo>
                    <a:pt x="190" y="463"/>
                  </a:lnTo>
                  <a:lnTo>
                    <a:pt x="208" y="478"/>
                  </a:lnTo>
                  <a:lnTo>
                    <a:pt x="233" y="480"/>
                  </a:lnTo>
                  <a:lnTo>
                    <a:pt x="244" y="497"/>
                  </a:lnTo>
                  <a:lnTo>
                    <a:pt x="263" y="509"/>
                  </a:lnTo>
                  <a:lnTo>
                    <a:pt x="289" y="529"/>
                  </a:lnTo>
                  <a:lnTo>
                    <a:pt x="327" y="542"/>
                  </a:lnTo>
                  <a:lnTo>
                    <a:pt x="357" y="540"/>
                  </a:lnTo>
                  <a:lnTo>
                    <a:pt x="378" y="546"/>
                  </a:lnTo>
                  <a:lnTo>
                    <a:pt x="400" y="557"/>
                  </a:lnTo>
                  <a:lnTo>
                    <a:pt x="417" y="570"/>
                  </a:lnTo>
                  <a:lnTo>
                    <a:pt x="434" y="586"/>
                  </a:lnTo>
                  <a:lnTo>
                    <a:pt x="451" y="597"/>
                  </a:lnTo>
                  <a:lnTo>
                    <a:pt x="460" y="619"/>
                  </a:lnTo>
                  <a:lnTo>
                    <a:pt x="470" y="636"/>
                  </a:lnTo>
                  <a:lnTo>
                    <a:pt x="477" y="653"/>
                  </a:lnTo>
                  <a:lnTo>
                    <a:pt x="500" y="651"/>
                  </a:lnTo>
                  <a:lnTo>
                    <a:pt x="521" y="657"/>
                  </a:lnTo>
                  <a:lnTo>
                    <a:pt x="539" y="663"/>
                  </a:lnTo>
                  <a:lnTo>
                    <a:pt x="562" y="655"/>
                  </a:lnTo>
                  <a:lnTo>
                    <a:pt x="569" y="659"/>
                  </a:lnTo>
                  <a:lnTo>
                    <a:pt x="573" y="647"/>
                  </a:lnTo>
                  <a:lnTo>
                    <a:pt x="573" y="631"/>
                  </a:lnTo>
                  <a:lnTo>
                    <a:pt x="566" y="616"/>
                  </a:lnTo>
                  <a:lnTo>
                    <a:pt x="566" y="595"/>
                  </a:lnTo>
                  <a:lnTo>
                    <a:pt x="554" y="584"/>
                  </a:lnTo>
                  <a:lnTo>
                    <a:pt x="568" y="578"/>
                  </a:lnTo>
                  <a:lnTo>
                    <a:pt x="586" y="576"/>
                  </a:lnTo>
                  <a:lnTo>
                    <a:pt x="590" y="563"/>
                  </a:lnTo>
                  <a:lnTo>
                    <a:pt x="585" y="552"/>
                  </a:lnTo>
                  <a:lnTo>
                    <a:pt x="579" y="531"/>
                  </a:lnTo>
                  <a:lnTo>
                    <a:pt x="583" y="514"/>
                  </a:lnTo>
                  <a:lnTo>
                    <a:pt x="575" y="507"/>
                  </a:lnTo>
                  <a:lnTo>
                    <a:pt x="568" y="490"/>
                  </a:lnTo>
                  <a:lnTo>
                    <a:pt x="564" y="467"/>
                  </a:lnTo>
                  <a:lnTo>
                    <a:pt x="564" y="443"/>
                  </a:lnTo>
                  <a:lnTo>
                    <a:pt x="566" y="420"/>
                  </a:lnTo>
                  <a:lnTo>
                    <a:pt x="579" y="409"/>
                  </a:lnTo>
                  <a:lnTo>
                    <a:pt x="600" y="403"/>
                  </a:lnTo>
                  <a:lnTo>
                    <a:pt x="618" y="401"/>
                  </a:lnTo>
                  <a:lnTo>
                    <a:pt x="635" y="396"/>
                  </a:lnTo>
                  <a:lnTo>
                    <a:pt x="637" y="383"/>
                  </a:lnTo>
                  <a:lnTo>
                    <a:pt x="641" y="370"/>
                  </a:lnTo>
                  <a:lnTo>
                    <a:pt x="635" y="351"/>
                  </a:lnTo>
                  <a:lnTo>
                    <a:pt x="643" y="332"/>
                  </a:lnTo>
                  <a:lnTo>
                    <a:pt x="643" y="313"/>
                  </a:lnTo>
                  <a:lnTo>
                    <a:pt x="632" y="300"/>
                  </a:lnTo>
                  <a:lnTo>
                    <a:pt x="615" y="293"/>
                  </a:lnTo>
                  <a:lnTo>
                    <a:pt x="596" y="289"/>
                  </a:lnTo>
                  <a:lnTo>
                    <a:pt x="581" y="278"/>
                  </a:lnTo>
                  <a:lnTo>
                    <a:pt x="568" y="281"/>
                  </a:lnTo>
                  <a:lnTo>
                    <a:pt x="547" y="289"/>
                  </a:lnTo>
                  <a:lnTo>
                    <a:pt x="522" y="283"/>
                  </a:lnTo>
                  <a:lnTo>
                    <a:pt x="509" y="293"/>
                  </a:lnTo>
                  <a:lnTo>
                    <a:pt x="492" y="283"/>
                  </a:lnTo>
                  <a:lnTo>
                    <a:pt x="489" y="263"/>
                  </a:lnTo>
                  <a:lnTo>
                    <a:pt x="490" y="238"/>
                  </a:lnTo>
                  <a:lnTo>
                    <a:pt x="504" y="223"/>
                  </a:lnTo>
                  <a:lnTo>
                    <a:pt x="513" y="210"/>
                  </a:lnTo>
                  <a:lnTo>
                    <a:pt x="502" y="201"/>
                  </a:lnTo>
                  <a:lnTo>
                    <a:pt x="481" y="189"/>
                  </a:lnTo>
                  <a:lnTo>
                    <a:pt x="475" y="172"/>
                  </a:lnTo>
                  <a:lnTo>
                    <a:pt x="477" y="152"/>
                  </a:lnTo>
                  <a:lnTo>
                    <a:pt x="468" y="135"/>
                  </a:lnTo>
                  <a:lnTo>
                    <a:pt x="453" y="139"/>
                  </a:lnTo>
                  <a:lnTo>
                    <a:pt x="423" y="144"/>
                  </a:lnTo>
                  <a:lnTo>
                    <a:pt x="400" y="146"/>
                  </a:lnTo>
                  <a:lnTo>
                    <a:pt x="381" y="137"/>
                  </a:lnTo>
                  <a:lnTo>
                    <a:pt x="366" y="129"/>
                  </a:lnTo>
                  <a:lnTo>
                    <a:pt x="357" y="112"/>
                  </a:lnTo>
                  <a:lnTo>
                    <a:pt x="342" y="97"/>
                  </a:lnTo>
                  <a:lnTo>
                    <a:pt x="327" y="77"/>
                  </a:lnTo>
                  <a:lnTo>
                    <a:pt x="316" y="58"/>
                  </a:lnTo>
                  <a:lnTo>
                    <a:pt x="297" y="43"/>
                  </a:lnTo>
                  <a:lnTo>
                    <a:pt x="280" y="24"/>
                  </a:lnTo>
                  <a:lnTo>
                    <a:pt x="270" y="7"/>
                  </a:lnTo>
                  <a:lnTo>
                    <a:pt x="248" y="11"/>
                  </a:lnTo>
                  <a:close/>
                </a:path>
              </a:pathLst>
            </a:custGeom>
            <a:solidFill>
              <a:srgbClr val="00B050"/>
            </a:solidFill>
            <a:ln w="7938" cap="flat">
              <a:solidFill>
                <a:srgbClr val="020304"/>
              </a:solidFill>
              <a:prstDash val="solid"/>
              <a:miter lim="800000"/>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93" name="Freeform 63">
              <a:extLst>
                <a:ext uri="{FF2B5EF4-FFF2-40B4-BE49-F238E27FC236}">
                  <a16:creationId xmlns:a16="http://schemas.microsoft.com/office/drawing/2014/main" id="{F3CE37C0-154C-494B-854F-87013A93D931}"/>
                </a:ext>
              </a:extLst>
            </p:cNvPr>
            <p:cNvSpPr>
              <a:spLocks/>
            </p:cNvSpPr>
            <p:nvPr/>
          </p:nvSpPr>
          <p:spPr bwMode="auto">
            <a:xfrm>
              <a:off x="1366123" y="5533146"/>
              <a:ext cx="1524001" cy="865190"/>
            </a:xfrm>
            <a:custGeom>
              <a:avLst/>
              <a:gdLst>
                <a:gd name="T0" fmla="*/ 57 w 960"/>
                <a:gd name="T1" fmla="*/ 322 h 545"/>
                <a:gd name="T2" fmla="*/ 100 w 960"/>
                <a:gd name="T3" fmla="*/ 333 h 545"/>
                <a:gd name="T4" fmla="*/ 138 w 960"/>
                <a:gd name="T5" fmla="*/ 323 h 545"/>
                <a:gd name="T6" fmla="*/ 181 w 960"/>
                <a:gd name="T7" fmla="*/ 333 h 545"/>
                <a:gd name="T8" fmla="*/ 217 w 960"/>
                <a:gd name="T9" fmla="*/ 290 h 545"/>
                <a:gd name="T10" fmla="*/ 243 w 960"/>
                <a:gd name="T11" fmla="*/ 276 h 545"/>
                <a:gd name="T12" fmla="*/ 286 w 960"/>
                <a:gd name="T13" fmla="*/ 291 h 545"/>
                <a:gd name="T14" fmla="*/ 326 w 960"/>
                <a:gd name="T15" fmla="*/ 323 h 545"/>
                <a:gd name="T16" fmla="*/ 371 w 960"/>
                <a:gd name="T17" fmla="*/ 361 h 545"/>
                <a:gd name="T18" fmla="*/ 467 w 960"/>
                <a:gd name="T19" fmla="*/ 400 h 545"/>
                <a:gd name="T20" fmla="*/ 516 w 960"/>
                <a:gd name="T21" fmla="*/ 412 h 545"/>
                <a:gd name="T22" fmla="*/ 572 w 960"/>
                <a:gd name="T23" fmla="*/ 408 h 545"/>
                <a:gd name="T24" fmla="*/ 608 w 960"/>
                <a:gd name="T25" fmla="*/ 415 h 545"/>
                <a:gd name="T26" fmla="*/ 651 w 960"/>
                <a:gd name="T27" fmla="*/ 447 h 545"/>
                <a:gd name="T28" fmla="*/ 698 w 960"/>
                <a:gd name="T29" fmla="*/ 449 h 545"/>
                <a:gd name="T30" fmla="*/ 730 w 960"/>
                <a:gd name="T31" fmla="*/ 492 h 545"/>
                <a:gd name="T32" fmla="*/ 770 w 960"/>
                <a:gd name="T33" fmla="*/ 519 h 545"/>
                <a:gd name="T34" fmla="*/ 811 w 960"/>
                <a:gd name="T35" fmla="*/ 545 h 545"/>
                <a:gd name="T36" fmla="*/ 914 w 960"/>
                <a:gd name="T37" fmla="*/ 477 h 545"/>
                <a:gd name="T38" fmla="*/ 881 w 960"/>
                <a:gd name="T39" fmla="*/ 451 h 545"/>
                <a:gd name="T40" fmla="*/ 847 w 960"/>
                <a:gd name="T41" fmla="*/ 451 h 545"/>
                <a:gd name="T42" fmla="*/ 813 w 960"/>
                <a:gd name="T43" fmla="*/ 417 h 545"/>
                <a:gd name="T44" fmla="*/ 777 w 960"/>
                <a:gd name="T45" fmla="*/ 425 h 545"/>
                <a:gd name="T46" fmla="*/ 745 w 960"/>
                <a:gd name="T47" fmla="*/ 419 h 545"/>
                <a:gd name="T48" fmla="*/ 726 w 960"/>
                <a:gd name="T49" fmla="*/ 393 h 545"/>
                <a:gd name="T50" fmla="*/ 719 w 960"/>
                <a:gd name="T51" fmla="*/ 363 h 545"/>
                <a:gd name="T52" fmla="*/ 689 w 960"/>
                <a:gd name="T53" fmla="*/ 327 h 545"/>
                <a:gd name="T54" fmla="*/ 632 w 960"/>
                <a:gd name="T55" fmla="*/ 325 h 545"/>
                <a:gd name="T56" fmla="*/ 627 w 960"/>
                <a:gd name="T57" fmla="*/ 284 h 545"/>
                <a:gd name="T58" fmla="*/ 598 w 960"/>
                <a:gd name="T59" fmla="*/ 258 h 545"/>
                <a:gd name="T60" fmla="*/ 567 w 960"/>
                <a:gd name="T61" fmla="*/ 252 h 545"/>
                <a:gd name="T62" fmla="*/ 559 w 960"/>
                <a:gd name="T63" fmla="*/ 222 h 545"/>
                <a:gd name="T64" fmla="*/ 550 w 960"/>
                <a:gd name="T65" fmla="*/ 192 h 545"/>
                <a:gd name="T66" fmla="*/ 493 w 960"/>
                <a:gd name="T67" fmla="*/ 183 h 545"/>
                <a:gd name="T68" fmla="*/ 454 w 960"/>
                <a:gd name="T69" fmla="*/ 156 h 545"/>
                <a:gd name="T70" fmla="*/ 410 w 960"/>
                <a:gd name="T71" fmla="*/ 153 h 545"/>
                <a:gd name="T72" fmla="*/ 367 w 960"/>
                <a:gd name="T73" fmla="*/ 149 h 545"/>
                <a:gd name="T74" fmla="*/ 346 w 960"/>
                <a:gd name="T75" fmla="*/ 107 h 545"/>
                <a:gd name="T76" fmla="*/ 301 w 960"/>
                <a:gd name="T77" fmla="*/ 100 h 545"/>
                <a:gd name="T78" fmla="*/ 275 w 960"/>
                <a:gd name="T79" fmla="*/ 115 h 545"/>
                <a:gd name="T80" fmla="*/ 232 w 960"/>
                <a:gd name="T81" fmla="*/ 126 h 545"/>
                <a:gd name="T82" fmla="*/ 194 w 960"/>
                <a:gd name="T83" fmla="*/ 121 h 545"/>
                <a:gd name="T84" fmla="*/ 160 w 960"/>
                <a:gd name="T85" fmla="*/ 83 h 545"/>
                <a:gd name="T86" fmla="*/ 153 w 960"/>
                <a:gd name="T87" fmla="*/ 10 h 545"/>
                <a:gd name="T88" fmla="*/ 110 w 960"/>
                <a:gd name="T89" fmla="*/ 23 h 545"/>
                <a:gd name="T90" fmla="*/ 64 w 960"/>
                <a:gd name="T91" fmla="*/ 45 h 545"/>
                <a:gd name="T92" fmla="*/ 12 w 960"/>
                <a:gd name="T93" fmla="*/ 64 h 545"/>
                <a:gd name="T94" fmla="*/ 14 w 960"/>
                <a:gd name="T95" fmla="*/ 134 h 545"/>
                <a:gd name="T96" fmla="*/ 25 w 960"/>
                <a:gd name="T97" fmla="*/ 175 h 545"/>
                <a:gd name="T98" fmla="*/ 32 w 960"/>
                <a:gd name="T99" fmla="*/ 220 h 545"/>
                <a:gd name="T100" fmla="*/ 12 w 960"/>
                <a:gd name="T101" fmla="*/ 239 h 545"/>
                <a:gd name="T102" fmla="*/ 19 w 960"/>
                <a:gd name="T103" fmla="*/ 291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60" h="545">
                  <a:moveTo>
                    <a:pt x="25" y="316"/>
                  </a:moveTo>
                  <a:lnTo>
                    <a:pt x="40" y="318"/>
                  </a:lnTo>
                  <a:lnTo>
                    <a:pt x="57" y="322"/>
                  </a:lnTo>
                  <a:lnTo>
                    <a:pt x="70" y="331"/>
                  </a:lnTo>
                  <a:lnTo>
                    <a:pt x="83" y="333"/>
                  </a:lnTo>
                  <a:lnTo>
                    <a:pt x="100" y="333"/>
                  </a:lnTo>
                  <a:lnTo>
                    <a:pt x="117" y="338"/>
                  </a:lnTo>
                  <a:lnTo>
                    <a:pt x="115" y="323"/>
                  </a:lnTo>
                  <a:lnTo>
                    <a:pt x="138" y="323"/>
                  </a:lnTo>
                  <a:lnTo>
                    <a:pt x="153" y="329"/>
                  </a:lnTo>
                  <a:lnTo>
                    <a:pt x="166" y="342"/>
                  </a:lnTo>
                  <a:lnTo>
                    <a:pt x="181" y="333"/>
                  </a:lnTo>
                  <a:lnTo>
                    <a:pt x="196" y="333"/>
                  </a:lnTo>
                  <a:lnTo>
                    <a:pt x="215" y="331"/>
                  </a:lnTo>
                  <a:lnTo>
                    <a:pt x="217" y="290"/>
                  </a:lnTo>
                  <a:lnTo>
                    <a:pt x="232" y="291"/>
                  </a:lnTo>
                  <a:lnTo>
                    <a:pt x="232" y="282"/>
                  </a:lnTo>
                  <a:lnTo>
                    <a:pt x="243" y="276"/>
                  </a:lnTo>
                  <a:lnTo>
                    <a:pt x="262" y="286"/>
                  </a:lnTo>
                  <a:lnTo>
                    <a:pt x="277" y="293"/>
                  </a:lnTo>
                  <a:lnTo>
                    <a:pt x="286" y="291"/>
                  </a:lnTo>
                  <a:lnTo>
                    <a:pt x="299" y="305"/>
                  </a:lnTo>
                  <a:lnTo>
                    <a:pt x="314" y="308"/>
                  </a:lnTo>
                  <a:lnTo>
                    <a:pt x="326" y="323"/>
                  </a:lnTo>
                  <a:lnTo>
                    <a:pt x="339" y="335"/>
                  </a:lnTo>
                  <a:lnTo>
                    <a:pt x="350" y="352"/>
                  </a:lnTo>
                  <a:lnTo>
                    <a:pt x="371" y="361"/>
                  </a:lnTo>
                  <a:lnTo>
                    <a:pt x="405" y="382"/>
                  </a:lnTo>
                  <a:lnTo>
                    <a:pt x="444" y="378"/>
                  </a:lnTo>
                  <a:lnTo>
                    <a:pt x="467" y="400"/>
                  </a:lnTo>
                  <a:lnTo>
                    <a:pt x="482" y="402"/>
                  </a:lnTo>
                  <a:lnTo>
                    <a:pt x="503" y="414"/>
                  </a:lnTo>
                  <a:lnTo>
                    <a:pt x="516" y="412"/>
                  </a:lnTo>
                  <a:lnTo>
                    <a:pt x="531" y="419"/>
                  </a:lnTo>
                  <a:lnTo>
                    <a:pt x="550" y="421"/>
                  </a:lnTo>
                  <a:lnTo>
                    <a:pt x="572" y="408"/>
                  </a:lnTo>
                  <a:lnTo>
                    <a:pt x="585" y="415"/>
                  </a:lnTo>
                  <a:lnTo>
                    <a:pt x="597" y="417"/>
                  </a:lnTo>
                  <a:lnTo>
                    <a:pt x="608" y="415"/>
                  </a:lnTo>
                  <a:lnTo>
                    <a:pt x="625" y="430"/>
                  </a:lnTo>
                  <a:lnTo>
                    <a:pt x="636" y="444"/>
                  </a:lnTo>
                  <a:lnTo>
                    <a:pt x="651" y="447"/>
                  </a:lnTo>
                  <a:lnTo>
                    <a:pt x="670" y="455"/>
                  </a:lnTo>
                  <a:lnTo>
                    <a:pt x="685" y="436"/>
                  </a:lnTo>
                  <a:lnTo>
                    <a:pt x="698" y="449"/>
                  </a:lnTo>
                  <a:lnTo>
                    <a:pt x="708" y="472"/>
                  </a:lnTo>
                  <a:lnTo>
                    <a:pt x="715" y="483"/>
                  </a:lnTo>
                  <a:lnTo>
                    <a:pt x="730" y="492"/>
                  </a:lnTo>
                  <a:lnTo>
                    <a:pt x="743" y="494"/>
                  </a:lnTo>
                  <a:lnTo>
                    <a:pt x="758" y="506"/>
                  </a:lnTo>
                  <a:lnTo>
                    <a:pt x="770" y="519"/>
                  </a:lnTo>
                  <a:lnTo>
                    <a:pt x="785" y="524"/>
                  </a:lnTo>
                  <a:lnTo>
                    <a:pt x="802" y="530"/>
                  </a:lnTo>
                  <a:lnTo>
                    <a:pt x="811" y="545"/>
                  </a:lnTo>
                  <a:lnTo>
                    <a:pt x="960" y="492"/>
                  </a:lnTo>
                  <a:lnTo>
                    <a:pt x="933" y="485"/>
                  </a:lnTo>
                  <a:lnTo>
                    <a:pt x="914" y="477"/>
                  </a:lnTo>
                  <a:lnTo>
                    <a:pt x="903" y="466"/>
                  </a:lnTo>
                  <a:lnTo>
                    <a:pt x="896" y="461"/>
                  </a:lnTo>
                  <a:lnTo>
                    <a:pt x="881" y="451"/>
                  </a:lnTo>
                  <a:lnTo>
                    <a:pt x="869" y="461"/>
                  </a:lnTo>
                  <a:lnTo>
                    <a:pt x="862" y="447"/>
                  </a:lnTo>
                  <a:lnTo>
                    <a:pt x="847" y="451"/>
                  </a:lnTo>
                  <a:lnTo>
                    <a:pt x="832" y="440"/>
                  </a:lnTo>
                  <a:lnTo>
                    <a:pt x="839" y="430"/>
                  </a:lnTo>
                  <a:lnTo>
                    <a:pt x="813" y="417"/>
                  </a:lnTo>
                  <a:lnTo>
                    <a:pt x="798" y="419"/>
                  </a:lnTo>
                  <a:lnTo>
                    <a:pt x="790" y="414"/>
                  </a:lnTo>
                  <a:lnTo>
                    <a:pt x="777" y="425"/>
                  </a:lnTo>
                  <a:lnTo>
                    <a:pt x="770" y="417"/>
                  </a:lnTo>
                  <a:lnTo>
                    <a:pt x="755" y="429"/>
                  </a:lnTo>
                  <a:lnTo>
                    <a:pt x="745" y="419"/>
                  </a:lnTo>
                  <a:lnTo>
                    <a:pt x="740" y="406"/>
                  </a:lnTo>
                  <a:lnTo>
                    <a:pt x="724" y="406"/>
                  </a:lnTo>
                  <a:lnTo>
                    <a:pt x="726" y="393"/>
                  </a:lnTo>
                  <a:lnTo>
                    <a:pt x="715" y="382"/>
                  </a:lnTo>
                  <a:lnTo>
                    <a:pt x="713" y="368"/>
                  </a:lnTo>
                  <a:lnTo>
                    <a:pt x="719" y="363"/>
                  </a:lnTo>
                  <a:lnTo>
                    <a:pt x="719" y="344"/>
                  </a:lnTo>
                  <a:lnTo>
                    <a:pt x="706" y="333"/>
                  </a:lnTo>
                  <a:lnTo>
                    <a:pt x="689" y="327"/>
                  </a:lnTo>
                  <a:lnTo>
                    <a:pt x="666" y="329"/>
                  </a:lnTo>
                  <a:lnTo>
                    <a:pt x="645" y="318"/>
                  </a:lnTo>
                  <a:lnTo>
                    <a:pt x="632" y="325"/>
                  </a:lnTo>
                  <a:lnTo>
                    <a:pt x="625" y="314"/>
                  </a:lnTo>
                  <a:lnTo>
                    <a:pt x="621" y="297"/>
                  </a:lnTo>
                  <a:lnTo>
                    <a:pt x="627" y="284"/>
                  </a:lnTo>
                  <a:lnTo>
                    <a:pt x="623" y="267"/>
                  </a:lnTo>
                  <a:lnTo>
                    <a:pt x="610" y="252"/>
                  </a:lnTo>
                  <a:lnTo>
                    <a:pt x="598" y="258"/>
                  </a:lnTo>
                  <a:lnTo>
                    <a:pt x="593" y="245"/>
                  </a:lnTo>
                  <a:lnTo>
                    <a:pt x="583" y="248"/>
                  </a:lnTo>
                  <a:lnTo>
                    <a:pt x="567" y="252"/>
                  </a:lnTo>
                  <a:lnTo>
                    <a:pt x="551" y="246"/>
                  </a:lnTo>
                  <a:lnTo>
                    <a:pt x="553" y="235"/>
                  </a:lnTo>
                  <a:lnTo>
                    <a:pt x="559" y="222"/>
                  </a:lnTo>
                  <a:lnTo>
                    <a:pt x="553" y="211"/>
                  </a:lnTo>
                  <a:lnTo>
                    <a:pt x="540" y="205"/>
                  </a:lnTo>
                  <a:lnTo>
                    <a:pt x="550" y="192"/>
                  </a:lnTo>
                  <a:lnTo>
                    <a:pt x="521" y="175"/>
                  </a:lnTo>
                  <a:lnTo>
                    <a:pt x="508" y="177"/>
                  </a:lnTo>
                  <a:lnTo>
                    <a:pt x="493" y="183"/>
                  </a:lnTo>
                  <a:lnTo>
                    <a:pt x="480" y="169"/>
                  </a:lnTo>
                  <a:lnTo>
                    <a:pt x="463" y="173"/>
                  </a:lnTo>
                  <a:lnTo>
                    <a:pt x="454" y="156"/>
                  </a:lnTo>
                  <a:lnTo>
                    <a:pt x="440" y="160"/>
                  </a:lnTo>
                  <a:lnTo>
                    <a:pt x="427" y="149"/>
                  </a:lnTo>
                  <a:lnTo>
                    <a:pt x="410" y="153"/>
                  </a:lnTo>
                  <a:lnTo>
                    <a:pt x="392" y="158"/>
                  </a:lnTo>
                  <a:lnTo>
                    <a:pt x="382" y="141"/>
                  </a:lnTo>
                  <a:lnTo>
                    <a:pt x="367" y="149"/>
                  </a:lnTo>
                  <a:lnTo>
                    <a:pt x="356" y="132"/>
                  </a:lnTo>
                  <a:lnTo>
                    <a:pt x="346" y="122"/>
                  </a:lnTo>
                  <a:lnTo>
                    <a:pt x="346" y="107"/>
                  </a:lnTo>
                  <a:lnTo>
                    <a:pt x="331" y="98"/>
                  </a:lnTo>
                  <a:lnTo>
                    <a:pt x="318" y="102"/>
                  </a:lnTo>
                  <a:lnTo>
                    <a:pt x="301" y="100"/>
                  </a:lnTo>
                  <a:lnTo>
                    <a:pt x="299" y="111"/>
                  </a:lnTo>
                  <a:lnTo>
                    <a:pt x="286" y="117"/>
                  </a:lnTo>
                  <a:lnTo>
                    <a:pt x="275" y="115"/>
                  </a:lnTo>
                  <a:lnTo>
                    <a:pt x="264" y="121"/>
                  </a:lnTo>
                  <a:lnTo>
                    <a:pt x="254" y="124"/>
                  </a:lnTo>
                  <a:lnTo>
                    <a:pt x="232" y="126"/>
                  </a:lnTo>
                  <a:lnTo>
                    <a:pt x="222" y="115"/>
                  </a:lnTo>
                  <a:lnTo>
                    <a:pt x="213" y="122"/>
                  </a:lnTo>
                  <a:lnTo>
                    <a:pt x="194" y="121"/>
                  </a:lnTo>
                  <a:lnTo>
                    <a:pt x="177" y="109"/>
                  </a:lnTo>
                  <a:lnTo>
                    <a:pt x="162" y="104"/>
                  </a:lnTo>
                  <a:lnTo>
                    <a:pt x="160" y="83"/>
                  </a:lnTo>
                  <a:lnTo>
                    <a:pt x="160" y="59"/>
                  </a:lnTo>
                  <a:lnTo>
                    <a:pt x="160" y="30"/>
                  </a:lnTo>
                  <a:lnTo>
                    <a:pt x="153" y="10"/>
                  </a:lnTo>
                  <a:lnTo>
                    <a:pt x="130" y="0"/>
                  </a:lnTo>
                  <a:lnTo>
                    <a:pt x="113" y="6"/>
                  </a:lnTo>
                  <a:lnTo>
                    <a:pt x="110" y="23"/>
                  </a:lnTo>
                  <a:lnTo>
                    <a:pt x="102" y="34"/>
                  </a:lnTo>
                  <a:lnTo>
                    <a:pt x="81" y="40"/>
                  </a:lnTo>
                  <a:lnTo>
                    <a:pt x="64" y="45"/>
                  </a:lnTo>
                  <a:lnTo>
                    <a:pt x="46" y="47"/>
                  </a:lnTo>
                  <a:lnTo>
                    <a:pt x="25" y="53"/>
                  </a:lnTo>
                  <a:lnTo>
                    <a:pt x="12" y="64"/>
                  </a:lnTo>
                  <a:lnTo>
                    <a:pt x="10" y="87"/>
                  </a:lnTo>
                  <a:lnTo>
                    <a:pt x="10" y="111"/>
                  </a:lnTo>
                  <a:lnTo>
                    <a:pt x="14" y="134"/>
                  </a:lnTo>
                  <a:lnTo>
                    <a:pt x="21" y="151"/>
                  </a:lnTo>
                  <a:lnTo>
                    <a:pt x="29" y="158"/>
                  </a:lnTo>
                  <a:lnTo>
                    <a:pt x="25" y="175"/>
                  </a:lnTo>
                  <a:lnTo>
                    <a:pt x="31" y="196"/>
                  </a:lnTo>
                  <a:lnTo>
                    <a:pt x="36" y="207"/>
                  </a:lnTo>
                  <a:lnTo>
                    <a:pt x="32" y="220"/>
                  </a:lnTo>
                  <a:lnTo>
                    <a:pt x="14" y="222"/>
                  </a:lnTo>
                  <a:lnTo>
                    <a:pt x="0" y="228"/>
                  </a:lnTo>
                  <a:lnTo>
                    <a:pt x="12" y="239"/>
                  </a:lnTo>
                  <a:lnTo>
                    <a:pt x="12" y="260"/>
                  </a:lnTo>
                  <a:lnTo>
                    <a:pt x="19" y="275"/>
                  </a:lnTo>
                  <a:lnTo>
                    <a:pt x="19" y="291"/>
                  </a:lnTo>
                  <a:lnTo>
                    <a:pt x="15" y="303"/>
                  </a:lnTo>
                  <a:lnTo>
                    <a:pt x="25" y="316"/>
                  </a:lnTo>
                  <a:close/>
                </a:path>
              </a:pathLst>
            </a:custGeom>
            <a:noFill/>
            <a:ln w="7938" cap="flat">
              <a:solidFill>
                <a:srgbClr val="020304"/>
              </a:solidFill>
              <a:prstDash val="solid"/>
              <a:miter lim="800000"/>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94" name="Freeform 64">
              <a:extLst>
                <a:ext uri="{FF2B5EF4-FFF2-40B4-BE49-F238E27FC236}">
                  <a16:creationId xmlns:a16="http://schemas.microsoft.com/office/drawing/2014/main" id="{06D9FF24-D0C1-4B4E-B1C8-8F89F56FEEB6}"/>
                </a:ext>
              </a:extLst>
            </p:cNvPr>
            <p:cNvSpPr>
              <a:spLocks/>
            </p:cNvSpPr>
            <p:nvPr/>
          </p:nvSpPr>
          <p:spPr bwMode="auto">
            <a:xfrm>
              <a:off x="1743068" y="4815597"/>
              <a:ext cx="2305050" cy="1609725"/>
            </a:xfrm>
            <a:custGeom>
              <a:avLst/>
              <a:gdLst>
                <a:gd name="T0" fmla="*/ 807 w 1452"/>
                <a:gd name="T1" fmla="*/ 958 h 1014"/>
                <a:gd name="T2" fmla="*/ 852 w 1452"/>
                <a:gd name="T3" fmla="*/ 976 h 1014"/>
                <a:gd name="T4" fmla="*/ 924 w 1452"/>
                <a:gd name="T5" fmla="*/ 999 h 1014"/>
                <a:gd name="T6" fmla="*/ 982 w 1452"/>
                <a:gd name="T7" fmla="*/ 976 h 1014"/>
                <a:gd name="T8" fmla="*/ 1039 w 1452"/>
                <a:gd name="T9" fmla="*/ 980 h 1014"/>
                <a:gd name="T10" fmla="*/ 1106 w 1452"/>
                <a:gd name="T11" fmla="*/ 1014 h 1014"/>
                <a:gd name="T12" fmla="*/ 1153 w 1452"/>
                <a:gd name="T13" fmla="*/ 990 h 1014"/>
                <a:gd name="T14" fmla="*/ 1208 w 1452"/>
                <a:gd name="T15" fmla="*/ 958 h 1014"/>
                <a:gd name="T16" fmla="*/ 1249 w 1452"/>
                <a:gd name="T17" fmla="*/ 905 h 1014"/>
                <a:gd name="T18" fmla="*/ 1304 w 1452"/>
                <a:gd name="T19" fmla="*/ 888 h 1014"/>
                <a:gd name="T20" fmla="*/ 1351 w 1452"/>
                <a:gd name="T21" fmla="*/ 834 h 1014"/>
                <a:gd name="T22" fmla="*/ 1400 w 1452"/>
                <a:gd name="T23" fmla="*/ 796 h 1014"/>
                <a:gd name="T24" fmla="*/ 1445 w 1452"/>
                <a:gd name="T25" fmla="*/ 759 h 1014"/>
                <a:gd name="T26" fmla="*/ 1400 w 1452"/>
                <a:gd name="T27" fmla="*/ 762 h 1014"/>
                <a:gd name="T28" fmla="*/ 1356 w 1452"/>
                <a:gd name="T29" fmla="*/ 745 h 1014"/>
                <a:gd name="T30" fmla="*/ 1319 w 1452"/>
                <a:gd name="T31" fmla="*/ 708 h 1014"/>
                <a:gd name="T32" fmla="*/ 1281 w 1452"/>
                <a:gd name="T33" fmla="*/ 683 h 1014"/>
                <a:gd name="T34" fmla="*/ 1253 w 1452"/>
                <a:gd name="T35" fmla="*/ 646 h 1014"/>
                <a:gd name="T36" fmla="*/ 1215 w 1452"/>
                <a:gd name="T37" fmla="*/ 606 h 1014"/>
                <a:gd name="T38" fmla="*/ 1174 w 1452"/>
                <a:gd name="T39" fmla="*/ 595 h 1014"/>
                <a:gd name="T40" fmla="*/ 1144 w 1452"/>
                <a:gd name="T41" fmla="*/ 554 h 1014"/>
                <a:gd name="T42" fmla="*/ 1101 w 1452"/>
                <a:gd name="T43" fmla="*/ 514 h 1014"/>
                <a:gd name="T44" fmla="*/ 1029 w 1452"/>
                <a:gd name="T45" fmla="*/ 496 h 1014"/>
                <a:gd name="T46" fmla="*/ 997 w 1452"/>
                <a:gd name="T47" fmla="*/ 516 h 1014"/>
                <a:gd name="T48" fmla="*/ 961 w 1452"/>
                <a:gd name="T49" fmla="*/ 556 h 1014"/>
                <a:gd name="T50" fmla="*/ 899 w 1452"/>
                <a:gd name="T51" fmla="*/ 539 h 1014"/>
                <a:gd name="T52" fmla="*/ 835 w 1452"/>
                <a:gd name="T53" fmla="*/ 488 h 1014"/>
                <a:gd name="T54" fmla="*/ 809 w 1452"/>
                <a:gd name="T55" fmla="*/ 436 h 1014"/>
                <a:gd name="T56" fmla="*/ 770 w 1452"/>
                <a:gd name="T57" fmla="*/ 394 h 1014"/>
                <a:gd name="T58" fmla="*/ 674 w 1452"/>
                <a:gd name="T59" fmla="*/ 379 h 1014"/>
                <a:gd name="T60" fmla="*/ 600 w 1452"/>
                <a:gd name="T61" fmla="*/ 328 h 1014"/>
                <a:gd name="T62" fmla="*/ 512 w 1452"/>
                <a:gd name="T63" fmla="*/ 308 h 1014"/>
                <a:gd name="T64" fmla="*/ 478 w 1452"/>
                <a:gd name="T65" fmla="*/ 218 h 1014"/>
                <a:gd name="T66" fmla="*/ 452 w 1452"/>
                <a:gd name="T67" fmla="*/ 118 h 1014"/>
                <a:gd name="T68" fmla="*/ 459 w 1452"/>
                <a:gd name="T69" fmla="*/ 26 h 1014"/>
                <a:gd name="T70" fmla="*/ 367 w 1452"/>
                <a:gd name="T71" fmla="*/ 17 h 1014"/>
                <a:gd name="T72" fmla="*/ 363 w 1452"/>
                <a:gd name="T73" fmla="*/ 79 h 1014"/>
                <a:gd name="T74" fmla="*/ 307 w 1452"/>
                <a:gd name="T75" fmla="*/ 118 h 1014"/>
                <a:gd name="T76" fmla="*/ 271 w 1452"/>
                <a:gd name="T77" fmla="*/ 174 h 1014"/>
                <a:gd name="T78" fmla="*/ 217 w 1452"/>
                <a:gd name="T79" fmla="*/ 240 h 1014"/>
                <a:gd name="T80" fmla="*/ 164 w 1452"/>
                <a:gd name="T81" fmla="*/ 310 h 1014"/>
                <a:gd name="T82" fmla="*/ 119 w 1452"/>
                <a:gd name="T83" fmla="*/ 374 h 1014"/>
                <a:gd name="T84" fmla="*/ 51 w 1452"/>
                <a:gd name="T85" fmla="*/ 415 h 1014"/>
                <a:gd name="T86" fmla="*/ 17 w 1452"/>
                <a:gd name="T87" fmla="*/ 454 h 1014"/>
                <a:gd name="T88" fmla="*/ 49 w 1452"/>
                <a:gd name="T89" fmla="*/ 537 h 1014"/>
                <a:gd name="T90" fmla="*/ 109 w 1452"/>
                <a:gd name="T91" fmla="*/ 559 h 1014"/>
                <a:gd name="T92" fmla="*/ 145 w 1452"/>
                <a:gd name="T93" fmla="*/ 593 h 1014"/>
                <a:gd name="T94" fmla="*/ 203 w 1452"/>
                <a:gd name="T95" fmla="*/ 612 h 1014"/>
                <a:gd name="T96" fmla="*/ 256 w 1452"/>
                <a:gd name="T97" fmla="*/ 635 h 1014"/>
                <a:gd name="T98" fmla="*/ 303 w 1452"/>
                <a:gd name="T99" fmla="*/ 657 h 1014"/>
                <a:gd name="T100" fmla="*/ 314 w 1452"/>
                <a:gd name="T101" fmla="*/ 698 h 1014"/>
                <a:gd name="T102" fmla="*/ 361 w 1452"/>
                <a:gd name="T103" fmla="*/ 710 h 1014"/>
                <a:gd name="T104" fmla="*/ 384 w 1452"/>
                <a:gd name="T105" fmla="*/ 749 h 1014"/>
                <a:gd name="T106" fmla="*/ 429 w 1452"/>
                <a:gd name="T107" fmla="*/ 781 h 1014"/>
                <a:gd name="T108" fmla="*/ 482 w 1452"/>
                <a:gd name="T109" fmla="*/ 815 h 1014"/>
                <a:gd name="T110" fmla="*/ 487 w 1452"/>
                <a:gd name="T111" fmla="*/ 858 h 1014"/>
                <a:gd name="T112" fmla="*/ 533 w 1452"/>
                <a:gd name="T113" fmla="*/ 869 h 1014"/>
                <a:gd name="T114" fmla="*/ 576 w 1452"/>
                <a:gd name="T115" fmla="*/ 869 h 1014"/>
                <a:gd name="T116" fmla="*/ 625 w 1452"/>
                <a:gd name="T117" fmla="*/ 899 h 1014"/>
                <a:gd name="T118" fmla="*/ 666 w 1452"/>
                <a:gd name="T119" fmla="*/ 918 h 1014"/>
                <a:gd name="T120" fmla="*/ 743 w 1452"/>
                <a:gd name="T121" fmla="*/ 950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52" h="1014">
                  <a:moveTo>
                    <a:pt x="771" y="946"/>
                  </a:moveTo>
                  <a:lnTo>
                    <a:pt x="786" y="946"/>
                  </a:lnTo>
                  <a:lnTo>
                    <a:pt x="786" y="958"/>
                  </a:lnTo>
                  <a:lnTo>
                    <a:pt x="807" y="958"/>
                  </a:lnTo>
                  <a:lnTo>
                    <a:pt x="809" y="976"/>
                  </a:lnTo>
                  <a:lnTo>
                    <a:pt x="822" y="971"/>
                  </a:lnTo>
                  <a:lnTo>
                    <a:pt x="835" y="980"/>
                  </a:lnTo>
                  <a:lnTo>
                    <a:pt x="852" y="976"/>
                  </a:lnTo>
                  <a:lnTo>
                    <a:pt x="871" y="971"/>
                  </a:lnTo>
                  <a:lnTo>
                    <a:pt x="884" y="978"/>
                  </a:lnTo>
                  <a:lnTo>
                    <a:pt x="901" y="986"/>
                  </a:lnTo>
                  <a:lnTo>
                    <a:pt x="924" y="999"/>
                  </a:lnTo>
                  <a:lnTo>
                    <a:pt x="946" y="995"/>
                  </a:lnTo>
                  <a:lnTo>
                    <a:pt x="956" y="982"/>
                  </a:lnTo>
                  <a:lnTo>
                    <a:pt x="965" y="971"/>
                  </a:lnTo>
                  <a:lnTo>
                    <a:pt x="982" y="976"/>
                  </a:lnTo>
                  <a:lnTo>
                    <a:pt x="997" y="991"/>
                  </a:lnTo>
                  <a:lnTo>
                    <a:pt x="1014" y="997"/>
                  </a:lnTo>
                  <a:lnTo>
                    <a:pt x="1029" y="993"/>
                  </a:lnTo>
                  <a:lnTo>
                    <a:pt x="1039" y="980"/>
                  </a:lnTo>
                  <a:lnTo>
                    <a:pt x="1054" y="984"/>
                  </a:lnTo>
                  <a:lnTo>
                    <a:pt x="1072" y="997"/>
                  </a:lnTo>
                  <a:lnTo>
                    <a:pt x="1089" y="1012"/>
                  </a:lnTo>
                  <a:lnTo>
                    <a:pt x="1106" y="1014"/>
                  </a:lnTo>
                  <a:lnTo>
                    <a:pt x="1117" y="999"/>
                  </a:lnTo>
                  <a:lnTo>
                    <a:pt x="1129" y="980"/>
                  </a:lnTo>
                  <a:lnTo>
                    <a:pt x="1142" y="974"/>
                  </a:lnTo>
                  <a:lnTo>
                    <a:pt x="1153" y="990"/>
                  </a:lnTo>
                  <a:lnTo>
                    <a:pt x="1168" y="995"/>
                  </a:lnTo>
                  <a:lnTo>
                    <a:pt x="1183" y="995"/>
                  </a:lnTo>
                  <a:lnTo>
                    <a:pt x="1198" y="974"/>
                  </a:lnTo>
                  <a:lnTo>
                    <a:pt x="1208" y="958"/>
                  </a:lnTo>
                  <a:lnTo>
                    <a:pt x="1210" y="939"/>
                  </a:lnTo>
                  <a:lnTo>
                    <a:pt x="1217" y="920"/>
                  </a:lnTo>
                  <a:lnTo>
                    <a:pt x="1234" y="911"/>
                  </a:lnTo>
                  <a:lnTo>
                    <a:pt x="1249" y="905"/>
                  </a:lnTo>
                  <a:lnTo>
                    <a:pt x="1253" y="886"/>
                  </a:lnTo>
                  <a:lnTo>
                    <a:pt x="1262" y="877"/>
                  </a:lnTo>
                  <a:lnTo>
                    <a:pt x="1285" y="884"/>
                  </a:lnTo>
                  <a:lnTo>
                    <a:pt x="1304" y="888"/>
                  </a:lnTo>
                  <a:lnTo>
                    <a:pt x="1324" y="881"/>
                  </a:lnTo>
                  <a:lnTo>
                    <a:pt x="1332" y="858"/>
                  </a:lnTo>
                  <a:lnTo>
                    <a:pt x="1338" y="841"/>
                  </a:lnTo>
                  <a:lnTo>
                    <a:pt x="1351" y="834"/>
                  </a:lnTo>
                  <a:lnTo>
                    <a:pt x="1364" y="824"/>
                  </a:lnTo>
                  <a:lnTo>
                    <a:pt x="1371" y="809"/>
                  </a:lnTo>
                  <a:lnTo>
                    <a:pt x="1377" y="802"/>
                  </a:lnTo>
                  <a:lnTo>
                    <a:pt x="1400" y="796"/>
                  </a:lnTo>
                  <a:lnTo>
                    <a:pt x="1432" y="794"/>
                  </a:lnTo>
                  <a:lnTo>
                    <a:pt x="1448" y="787"/>
                  </a:lnTo>
                  <a:lnTo>
                    <a:pt x="1452" y="768"/>
                  </a:lnTo>
                  <a:lnTo>
                    <a:pt x="1445" y="759"/>
                  </a:lnTo>
                  <a:lnTo>
                    <a:pt x="1432" y="755"/>
                  </a:lnTo>
                  <a:lnTo>
                    <a:pt x="1420" y="762"/>
                  </a:lnTo>
                  <a:lnTo>
                    <a:pt x="1413" y="755"/>
                  </a:lnTo>
                  <a:lnTo>
                    <a:pt x="1400" y="762"/>
                  </a:lnTo>
                  <a:lnTo>
                    <a:pt x="1394" y="755"/>
                  </a:lnTo>
                  <a:lnTo>
                    <a:pt x="1381" y="751"/>
                  </a:lnTo>
                  <a:lnTo>
                    <a:pt x="1369" y="751"/>
                  </a:lnTo>
                  <a:lnTo>
                    <a:pt x="1356" y="745"/>
                  </a:lnTo>
                  <a:lnTo>
                    <a:pt x="1345" y="734"/>
                  </a:lnTo>
                  <a:lnTo>
                    <a:pt x="1338" y="723"/>
                  </a:lnTo>
                  <a:lnTo>
                    <a:pt x="1328" y="721"/>
                  </a:lnTo>
                  <a:lnTo>
                    <a:pt x="1319" y="708"/>
                  </a:lnTo>
                  <a:lnTo>
                    <a:pt x="1307" y="712"/>
                  </a:lnTo>
                  <a:lnTo>
                    <a:pt x="1302" y="695"/>
                  </a:lnTo>
                  <a:lnTo>
                    <a:pt x="1294" y="680"/>
                  </a:lnTo>
                  <a:lnTo>
                    <a:pt x="1281" y="683"/>
                  </a:lnTo>
                  <a:lnTo>
                    <a:pt x="1279" y="668"/>
                  </a:lnTo>
                  <a:lnTo>
                    <a:pt x="1272" y="651"/>
                  </a:lnTo>
                  <a:lnTo>
                    <a:pt x="1262" y="655"/>
                  </a:lnTo>
                  <a:lnTo>
                    <a:pt x="1253" y="646"/>
                  </a:lnTo>
                  <a:lnTo>
                    <a:pt x="1251" y="629"/>
                  </a:lnTo>
                  <a:lnTo>
                    <a:pt x="1238" y="627"/>
                  </a:lnTo>
                  <a:lnTo>
                    <a:pt x="1230" y="616"/>
                  </a:lnTo>
                  <a:lnTo>
                    <a:pt x="1215" y="606"/>
                  </a:lnTo>
                  <a:lnTo>
                    <a:pt x="1202" y="610"/>
                  </a:lnTo>
                  <a:lnTo>
                    <a:pt x="1191" y="616"/>
                  </a:lnTo>
                  <a:lnTo>
                    <a:pt x="1185" y="591"/>
                  </a:lnTo>
                  <a:lnTo>
                    <a:pt x="1174" y="595"/>
                  </a:lnTo>
                  <a:lnTo>
                    <a:pt x="1165" y="586"/>
                  </a:lnTo>
                  <a:lnTo>
                    <a:pt x="1165" y="573"/>
                  </a:lnTo>
                  <a:lnTo>
                    <a:pt x="1157" y="558"/>
                  </a:lnTo>
                  <a:lnTo>
                    <a:pt x="1144" y="554"/>
                  </a:lnTo>
                  <a:lnTo>
                    <a:pt x="1136" y="537"/>
                  </a:lnTo>
                  <a:lnTo>
                    <a:pt x="1129" y="520"/>
                  </a:lnTo>
                  <a:lnTo>
                    <a:pt x="1112" y="503"/>
                  </a:lnTo>
                  <a:lnTo>
                    <a:pt x="1101" y="514"/>
                  </a:lnTo>
                  <a:lnTo>
                    <a:pt x="1072" y="497"/>
                  </a:lnTo>
                  <a:lnTo>
                    <a:pt x="1055" y="488"/>
                  </a:lnTo>
                  <a:lnTo>
                    <a:pt x="1040" y="481"/>
                  </a:lnTo>
                  <a:lnTo>
                    <a:pt x="1029" y="496"/>
                  </a:lnTo>
                  <a:lnTo>
                    <a:pt x="1020" y="481"/>
                  </a:lnTo>
                  <a:lnTo>
                    <a:pt x="1008" y="484"/>
                  </a:lnTo>
                  <a:lnTo>
                    <a:pt x="993" y="501"/>
                  </a:lnTo>
                  <a:lnTo>
                    <a:pt x="997" y="516"/>
                  </a:lnTo>
                  <a:lnTo>
                    <a:pt x="990" y="529"/>
                  </a:lnTo>
                  <a:lnTo>
                    <a:pt x="975" y="533"/>
                  </a:lnTo>
                  <a:lnTo>
                    <a:pt x="965" y="543"/>
                  </a:lnTo>
                  <a:lnTo>
                    <a:pt x="961" y="556"/>
                  </a:lnTo>
                  <a:lnTo>
                    <a:pt x="946" y="567"/>
                  </a:lnTo>
                  <a:lnTo>
                    <a:pt x="924" y="561"/>
                  </a:lnTo>
                  <a:lnTo>
                    <a:pt x="913" y="554"/>
                  </a:lnTo>
                  <a:lnTo>
                    <a:pt x="899" y="539"/>
                  </a:lnTo>
                  <a:lnTo>
                    <a:pt x="881" y="529"/>
                  </a:lnTo>
                  <a:lnTo>
                    <a:pt x="867" y="518"/>
                  </a:lnTo>
                  <a:lnTo>
                    <a:pt x="847" y="501"/>
                  </a:lnTo>
                  <a:lnTo>
                    <a:pt x="835" y="488"/>
                  </a:lnTo>
                  <a:lnTo>
                    <a:pt x="835" y="462"/>
                  </a:lnTo>
                  <a:lnTo>
                    <a:pt x="824" y="460"/>
                  </a:lnTo>
                  <a:lnTo>
                    <a:pt x="820" y="443"/>
                  </a:lnTo>
                  <a:lnTo>
                    <a:pt x="809" y="436"/>
                  </a:lnTo>
                  <a:lnTo>
                    <a:pt x="794" y="430"/>
                  </a:lnTo>
                  <a:lnTo>
                    <a:pt x="794" y="417"/>
                  </a:lnTo>
                  <a:lnTo>
                    <a:pt x="785" y="402"/>
                  </a:lnTo>
                  <a:lnTo>
                    <a:pt x="770" y="394"/>
                  </a:lnTo>
                  <a:lnTo>
                    <a:pt x="768" y="364"/>
                  </a:lnTo>
                  <a:lnTo>
                    <a:pt x="730" y="366"/>
                  </a:lnTo>
                  <a:lnTo>
                    <a:pt x="702" y="374"/>
                  </a:lnTo>
                  <a:lnTo>
                    <a:pt x="674" y="379"/>
                  </a:lnTo>
                  <a:lnTo>
                    <a:pt x="653" y="370"/>
                  </a:lnTo>
                  <a:lnTo>
                    <a:pt x="636" y="357"/>
                  </a:lnTo>
                  <a:lnTo>
                    <a:pt x="613" y="347"/>
                  </a:lnTo>
                  <a:lnTo>
                    <a:pt x="600" y="328"/>
                  </a:lnTo>
                  <a:lnTo>
                    <a:pt x="576" y="325"/>
                  </a:lnTo>
                  <a:lnTo>
                    <a:pt x="553" y="319"/>
                  </a:lnTo>
                  <a:lnTo>
                    <a:pt x="531" y="323"/>
                  </a:lnTo>
                  <a:lnTo>
                    <a:pt x="512" y="308"/>
                  </a:lnTo>
                  <a:lnTo>
                    <a:pt x="493" y="289"/>
                  </a:lnTo>
                  <a:lnTo>
                    <a:pt x="486" y="268"/>
                  </a:lnTo>
                  <a:lnTo>
                    <a:pt x="476" y="255"/>
                  </a:lnTo>
                  <a:lnTo>
                    <a:pt x="478" y="218"/>
                  </a:lnTo>
                  <a:lnTo>
                    <a:pt x="471" y="193"/>
                  </a:lnTo>
                  <a:lnTo>
                    <a:pt x="457" y="169"/>
                  </a:lnTo>
                  <a:lnTo>
                    <a:pt x="459" y="143"/>
                  </a:lnTo>
                  <a:lnTo>
                    <a:pt x="452" y="118"/>
                  </a:lnTo>
                  <a:lnTo>
                    <a:pt x="465" y="99"/>
                  </a:lnTo>
                  <a:lnTo>
                    <a:pt x="478" y="73"/>
                  </a:lnTo>
                  <a:lnTo>
                    <a:pt x="474" y="41"/>
                  </a:lnTo>
                  <a:lnTo>
                    <a:pt x="459" y="26"/>
                  </a:lnTo>
                  <a:lnTo>
                    <a:pt x="429" y="11"/>
                  </a:lnTo>
                  <a:lnTo>
                    <a:pt x="405" y="0"/>
                  </a:lnTo>
                  <a:lnTo>
                    <a:pt x="378" y="2"/>
                  </a:lnTo>
                  <a:lnTo>
                    <a:pt x="367" y="17"/>
                  </a:lnTo>
                  <a:lnTo>
                    <a:pt x="348" y="37"/>
                  </a:lnTo>
                  <a:lnTo>
                    <a:pt x="341" y="52"/>
                  </a:lnTo>
                  <a:lnTo>
                    <a:pt x="352" y="66"/>
                  </a:lnTo>
                  <a:lnTo>
                    <a:pt x="363" y="79"/>
                  </a:lnTo>
                  <a:lnTo>
                    <a:pt x="360" y="92"/>
                  </a:lnTo>
                  <a:lnTo>
                    <a:pt x="341" y="111"/>
                  </a:lnTo>
                  <a:lnTo>
                    <a:pt x="318" y="126"/>
                  </a:lnTo>
                  <a:lnTo>
                    <a:pt x="307" y="118"/>
                  </a:lnTo>
                  <a:lnTo>
                    <a:pt x="292" y="114"/>
                  </a:lnTo>
                  <a:lnTo>
                    <a:pt x="284" y="128"/>
                  </a:lnTo>
                  <a:lnTo>
                    <a:pt x="281" y="150"/>
                  </a:lnTo>
                  <a:lnTo>
                    <a:pt x="271" y="174"/>
                  </a:lnTo>
                  <a:lnTo>
                    <a:pt x="254" y="195"/>
                  </a:lnTo>
                  <a:lnTo>
                    <a:pt x="241" y="203"/>
                  </a:lnTo>
                  <a:lnTo>
                    <a:pt x="234" y="221"/>
                  </a:lnTo>
                  <a:lnTo>
                    <a:pt x="217" y="240"/>
                  </a:lnTo>
                  <a:lnTo>
                    <a:pt x="205" y="259"/>
                  </a:lnTo>
                  <a:lnTo>
                    <a:pt x="200" y="280"/>
                  </a:lnTo>
                  <a:lnTo>
                    <a:pt x="175" y="293"/>
                  </a:lnTo>
                  <a:lnTo>
                    <a:pt x="164" y="310"/>
                  </a:lnTo>
                  <a:lnTo>
                    <a:pt x="147" y="325"/>
                  </a:lnTo>
                  <a:lnTo>
                    <a:pt x="136" y="340"/>
                  </a:lnTo>
                  <a:lnTo>
                    <a:pt x="130" y="360"/>
                  </a:lnTo>
                  <a:lnTo>
                    <a:pt x="119" y="374"/>
                  </a:lnTo>
                  <a:lnTo>
                    <a:pt x="98" y="394"/>
                  </a:lnTo>
                  <a:lnTo>
                    <a:pt x="83" y="413"/>
                  </a:lnTo>
                  <a:lnTo>
                    <a:pt x="61" y="420"/>
                  </a:lnTo>
                  <a:lnTo>
                    <a:pt x="51" y="415"/>
                  </a:lnTo>
                  <a:lnTo>
                    <a:pt x="32" y="417"/>
                  </a:lnTo>
                  <a:lnTo>
                    <a:pt x="29" y="428"/>
                  </a:lnTo>
                  <a:lnTo>
                    <a:pt x="23" y="439"/>
                  </a:lnTo>
                  <a:lnTo>
                    <a:pt x="17" y="454"/>
                  </a:lnTo>
                  <a:lnTo>
                    <a:pt x="8" y="467"/>
                  </a:lnTo>
                  <a:lnTo>
                    <a:pt x="0" y="486"/>
                  </a:lnTo>
                  <a:lnTo>
                    <a:pt x="21" y="509"/>
                  </a:lnTo>
                  <a:lnTo>
                    <a:pt x="49" y="537"/>
                  </a:lnTo>
                  <a:lnTo>
                    <a:pt x="64" y="552"/>
                  </a:lnTo>
                  <a:lnTo>
                    <a:pt x="81" y="554"/>
                  </a:lnTo>
                  <a:lnTo>
                    <a:pt x="94" y="550"/>
                  </a:lnTo>
                  <a:lnTo>
                    <a:pt x="109" y="559"/>
                  </a:lnTo>
                  <a:lnTo>
                    <a:pt x="109" y="574"/>
                  </a:lnTo>
                  <a:lnTo>
                    <a:pt x="119" y="584"/>
                  </a:lnTo>
                  <a:lnTo>
                    <a:pt x="130" y="601"/>
                  </a:lnTo>
                  <a:lnTo>
                    <a:pt x="145" y="593"/>
                  </a:lnTo>
                  <a:lnTo>
                    <a:pt x="155" y="610"/>
                  </a:lnTo>
                  <a:lnTo>
                    <a:pt x="173" y="605"/>
                  </a:lnTo>
                  <a:lnTo>
                    <a:pt x="190" y="601"/>
                  </a:lnTo>
                  <a:lnTo>
                    <a:pt x="203" y="612"/>
                  </a:lnTo>
                  <a:lnTo>
                    <a:pt x="217" y="608"/>
                  </a:lnTo>
                  <a:lnTo>
                    <a:pt x="226" y="625"/>
                  </a:lnTo>
                  <a:lnTo>
                    <a:pt x="243" y="621"/>
                  </a:lnTo>
                  <a:lnTo>
                    <a:pt x="256" y="635"/>
                  </a:lnTo>
                  <a:lnTo>
                    <a:pt x="271" y="629"/>
                  </a:lnTo>
                  <a:lnTo>
                    <a:pt x="284" y="627"/>
                  </a:lnTo>
                  <a:lnTo>
                    <a:pt x="313" y="644"/>
                  </a:lnTo>
                  <a:lnTo>
                    <a:pt x="303" y="657"/>
                  </a:lnTo>
                  <a:lnTo>
                    <a:pt x="316" y="663"/>
                  </a:lnTo>
                  <a:lnTo>
                    <a:pt x="322" y="674"/>
                  </a:lnTo>
                  <a:lnTo>
                    <a:pt x="316" y="687"/>
                  </a:lnTo>
                  <a:lnTo>
                    <a:pt x="314" y="698"/>
                  </a:lnTo>
                  <a:lnTo>
                    <a:pt x="330" y="704"/>
                  </a:lnTo>
                  <a:lnTo>
                    <a:pt x="346" y="700"/>
                  </a:lnTo>
                  <a:lnTo>
                    <a:pt x="356" y="697"/>
                  </a:lnTo>
                  <a:lnTo>
                    <a:pt x="361" y="710"/>
                  </a:lnTo>
                  <a:lnTo>
                    <a:pt x="373" y="704"/>
                  </a:lnTo>
                  <a:lnTo>
                    <a:pt x="386" y="719"/>
                  </a:lnTo>
                  <a:lnTo>
                    <a:pt x="390" y="736"/>
                  </a:lnTo>
                  <a:lnTo>
                    <a:pt x="384" y="749"/>
                  </a:lnTo>
                  <a:lnTo>
                    <a:pt x="388" y="766"/>
                  </a:lnTo>
                  <a:lnTo>
                    <a:pt x="395" y="777"/>
                  </a:lnTo>
                  <a:lnTo>
                    <a:pt x="408" y="770"/>
                  </a:lnTo>
                  <a:lnTo>
                    <a:pt x="429" y="781"/>
                  </a:lnTo>
                  <a:lnTo>
                    <a:pt x="452" y="779"/>
                  </a:lnTo>
                  <a:lnTo>
                    <a:pt x="469" y="785"/>
                  </a:lnTo>
                  <a:lnTo>
                    <a:pt x="482" y="796"/>
                  </a:lnTo>
                  <a:lnTo>
                    <a:pt x="482" y="815"/>
                  </a:lnTo>
                  <a:lnTo>
                    <a:pt x="476" y="820"/>
                  </a:lnTo>
                  <a:lnTo>
                    <a:pt x="478" y="834"/>
                  </a:lnTo>
                  <a:lnTo>
                    <a:pt x="489" y="845"/>
                  </a:lnTo>
                  <a:lnTo>
                    <a:pt x="487" y="858"/>
                  </a:lnTo>
                  <a:lnTo>
                    <a:pt x="503" y="858"/>
                  </a:lnTo>
                  <a:lnTo>
                    <a:pt x="508" y="871"/>
                  </a:lnTo>
                  <a:lnTo>
                    <a:pt x="518" y="881"/>
                  </a:lnTo>
                  <a:lnTo>
                    <a:pt x="533" y="869"/>
                  </a:lnTo>
                  <a:lnTo>
                    <a:pt x="540" y="877"/>
                  </a:lnTo>
                  <a:lnTo>
                    <a:pt x="553" y="866"/>
                  </a:lnTo>
                  <a:lnTo>
                    <a:pt x="561" y="871"/>
                  </a:lnTo>
                  <a:lnTo>
                    <a:pt x="576" y="869"/>
                  </a:lnTo>
                  <a:lnTo>
                    <a:pt x="602" y="882"/>
                  </a:lnTo>
                  <a:lnTo>
                    <a:pt x="595" y="892"/>
                  </a:lnTo>
                  <a:lnTo>
                    <a:pt x="610" y="903"/>
                  </a:lnTo>
                  <a:lnTo>
                    <a:pt x="625" y="899"/>
                  </a:lnTo>
                  <a:lnTo>
                    <a:pt x="632" y="913"/>
                  </a:lnTo>
                  <a:lnTo>
                    <a:pt x="644" y="903"/>
                  </a:lnTo>
                  <a:lnTo>
                    <a:pt x="659" y="913"/>
                  </a:lnTo>
                  <a:lnTo>
                    <a:pt x="666" y="918"/>
                  </a:lnTo>
                  <a:lnTo>
                    <a:pt x="677" y="929"/>
                  </a:lnTo>
                  <a:lnTo>
                    <a:pt x="696" y="937"/>
                  </a:lnTo>
                  <a:lnTo>
                    <a:pt x="723" y="944"/>
                  </a:lnTo>
                  <a:lnTo>
                    <a:pt x="743" y="950"/>
                  </a:lnTo>
                  <a:lnTo>
                    <a:pt x="756" y="941"/>
                  </a:lnTo>
                  <a:lnTo>
                    <a:pt x="771" y="946"/>
                  </a:lnTo>
                  <a:close/>
                </a:path>
              </a:pathLst>
            </a:custGeom>
            <a:solidFill>
              <a:srgbClr val="00B05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95" name="Freeform 65">
              <a:extLst>
                <a:ext uri="{FF2B5EF4-FFF2-40B4-BE49-F238E27FC236}">
                  <a16:creationId xmlns:a16="http://schemas.microsoft.com/office/drawing/2014/main" id="{C889F391-10A1-4565-8692-869E2777DE4D}"/>
                </a:ext>
              </a:extLst>
            </p:cNvPr>
            <p:cNvSpPr>
              <a:spLocks/>
            </p:cNvSpPr>
            <p:nvPr/>
          </p:nvSpPr>
          <p:spPr bwMode="auto">
            <a:xfrm>
              <a:off x="2959093" y="4755272"/>
              <a:ext cx="1682750" cy="1055688"/>
            </a:xfrm>
            <a:custGeom>
              <a:avLst/>
              <a:gdLst>
                <a:gd name="T0" fmla="*/ 876 w 1060"/>
                <a:gd name="T1" fmla="*/ 8 h 665"/>
                <a:gd name="T2" fmla="*/ 852 w 1060"/>
                <a:gd name="T3" fmla="*/ 47 h 665"/>
                <a:gd name="T4" fmla="*/ 824 w 1060"/>
                <a:gd name="T5" fmla="*/ 36 h 665"/>
                <a:gd name="T6" fmla="*/ 780 w 1060"/>
                <a:gd name="T7" fmla="*/ 30 h 665"/>
                <a:gd name="T8" fmla="*/ 739 w 1060"/>
                <a:gd name="T9" fmla="*/ 17 h 665"/>
                <a:gd name="T10" fmla="*/ 701 w 1060"/>
                <a:gd name="T11" fmla="*/ 19 h 665"/>
                <a:gd name="T12" fmla="*/ 667 w 1060"/>
                <a:gd name="T13" fmla="*/ 0 h 665"/>
                <a:gd name="T14" fmla="*/ 626 w 1060"/>
                <a:gd name="T15" fmla="*/ 15 h 665"/>
                <a:gd name="T16" fmla="*/ 594 w 1060"/>
                <a:gd name="T17" fmla="*/ 30 h 665"/>
                <a:gd name="T18" fmla="*/ 540 w 1060"/>
                <a:gd name="T19" fmla="*/ 21 h 665"/>
                <a:gd name="T20" fmla="*/ 476 w 1060"/>
                <a:gd name="T21" fmla="*/ 45 h 665"/>
                <a:gd name="T22" fmla="*/ 415 w 1060"/>
                <a:gd name="T23" fmla="*/ 28 h 665"/>
                <a:gd name="T24" fmla="*/ 395 w 1060"/>
                <a:gd name="T25" fmla="*/ 51 h 665"/>
                <a:gd name="T26" fmla="*/ 338 w 1060"/>
                <a:gd name="T27" fmla="*/ 75 h 665"/>
                <a:gd name="T28" fmla="*/ 299 w 1060"/>
                <a:gd name="T29" fmla="*/ 92 h 665"/>
                <a:gd name="T30" fmla="*/ 269 w 1060"/>
                <a:gd name="T31" fmla="*/ 111 h 665"/>
                <a:gd name="T32" fmla="*/ 210 w 1060"/>
                <a:gd name="T33" fmla="*/ 122 h 665"/>
                <a:gd name="T34" fmla="*/ 184 w 1060"/>
                <a:gd name="T35" fmla="*/ 164 h 665"/>
                <a:gd name="T36" fmla="*/ 150 w 1060"/>
                <a:gd name="T37" fmla="*/ 179 h 665"/>
                <a:gd name="T38" fmla="*/ 94 w 1060"/>
                <a:gd name="T39" fmla="*/ 192 h 665"/>
                <a:gd name="T40" fmla="*/ 49 w 1060"/>
                <a:gd name="T41" fmla="*/ 186 h 665"/>
                <a:gd name="T42" fmla="*/ 0 w 1060"/>
                <a:gd name="T43" fmla="*/ 196 h 665"/>
                <a:gd name="T44" fmla="*/ 19 w 1060"/>
                <a:gd name="T45" fmla="*/ 440 h 665"/>
                <a:gd name="T46" fmla="*/ 43 w 1060"/>
                <a:gd name="T47" fmla="*/ 474 h 665"/>
                <a:gd name="T48" fmla="*/ 69 w 1060"/>
                <a:gd name="T49" fmla="*/ 500 h 665"/>
                <a:gd name="T50" fmla="*/ 101 w 1060"/>
                <a:gd name="T51" fmla="*/ 556 h 665"/>
                <a:gd name="T52" fmla="*/ 147 w 1060"/>
                <a:gd name="T53" fmla="*/ 592 h 665"/>
                <a:gd name="T54" fmla="*/ 195 w 1060"/>
                <a:gd name="T55" fmla="*/ 594 h 665"/>
                <a:gd name="T56" fmla="*/ 224 w 1060"/>
                <a:gd name="T57" fmla="*/ 567 h 665"/>
                <a:gd name="T58" fmla="*/ 242 w 1060"/>
                <a:gd name="T59" fmla="*/ 522 h 665"/>
                <a:gd name="T60" fmla="*/ 274 w 1060"/>
                <a:gd name="T61" fmla="*/ 519 h 665"/>
                <a:gd name="T62" fmla="*/ 335 w 1060"/>
                <a:gd name="T63" fmla="*/ 552 h 665"/>
                <a:gd name="T64" fmla="*/ 370 w 1060"/>
                <a:gd name="T65" fmla="*/ 575 h 665"/>
                <a:gd name="T66" fmla="*/ 399 w 1060"/>
                <a:gd name="T67" fmla="*/ 611 h 665"/>
                <a:gd name="T68" fmla="*/ 419 w 1060"/>
                <a:gd name="T69" fmla="*/ 629 h 665"/>
                <a:gd name="T70" fmla="*/ 449 w 1060"/>
                <a:gd name="T71" fmla="*/ 644 h 665"/>
                <a:gd name="T72" fmla="*/ 489 w 1060"/>
                <a:gd name="T73" fmla="*/ 654 h 665"/>
                <a:gd name="T74" fmla="*/ 564 w 1060"/>
                <a:gd name="T75" fmla="*/ 567 h 665"/>
                <a:gd name="T76" fmla="*/ 603 w 1060"/>
                <a:gd name="T77" fmla="*/ 551 h 665"/>
                <a:gd name="T78" fmla="*/ 630 w 1060"/>
                <a:gd name="T79" fmla="*/ 526 h 665"/>
                <a:gd name="T80" fmla="*/ 630 w 1060"/>
                <a:gd name="T81" fmla="*/ 457 h 665"/>
                <a:gd name="T82" fmla="*/ 622 w 1060"/>
                <a:gd name="T83" fmla="*/ 381 h 665"/>
                <a:gd name="T84" fmla="*/ 651 w 1060"/>
                <a:gd name="T85" fmla="*/ 350 h 665"/>
                <a:gd name="T86" fmla="*/ 703 w 1060"/>
                <a:gd name="T87" fmla="*/ 368 h 665"/>
                <a:gd name="T88" fmla="*/ 750 w 1060"/>
                <a:gd name="T89" fmla="*/ 325 h 665"/>
                <a:gd name="T90" fmla="*/ 795 w 1060"/>
                <a:gd name="T91" fmla="*/ 291 h 665"/>
                <a:gd name="T92" fmla="*/ 856 w 1060"/>
                <a:gd name="T93" fmla="*/ 291 h 665"/>
                <a:gd name="T94" fmla="*/ 903 w 1060"/>
                <a:gd name="T95" fmla="*/ 278 h 665"/>
                <a:gd name="T96" fmla="*/ 950 w 1060"/>
                <a:gd name="T97" fmla="*/ 261 h 665"/>
                <a:gd name="T98" fmla="*/ 1012 w 1060"/>
                <a:gd name="T99" fmla="*/ 252 h 665"/>
                <a:gd name="T100" fmla="*/ 1032 w 1060"/>
                <a:gd name="T101" fmla="*/ 218 h 665"/>
                <a:gd name="T102" fmla="*/ 1055 w 1060"/>
                <a:gd name="T103" fmla="*/ 177 h 665"/>
                <a:gd name="T104" fmla="*/ 1017 w 1060"/>
                <a:gd name="T105" fmla="*/ 179 h 665"/>
                <a:gd name="T106" fmla="*/ 976 w 1060"/>
                <a:gd name="T107" fmla="*/ 197 h 665"/>
                <a:gd name="T108" fmla="*/ 910 w 1060"/>
                <a:gd name="T109" fmla="*/ 186 h 665"/>
                <a:gd name="T110" fmla="*/ 871 w 1060"/>
                <a:gd name="T111" fmla="*/ 154 h 665"/>
                <a:gd name="T112" fmla="*/ 839 w 1060"/>
                <a:gd name="T113" fmla="*/ 115 h 665"/>
                <a:gd name="T114" fmla="*/ 904 w 1060"/>
                <a:gd name="T115" fmla="*/ 32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60" h="665">
                  <a:moveTo>
                    <a:pt x="904" y="32"/>
                  </a:moveTo>
                  <a:lnTo>
                    <a:pt x="897" y="15"/>
                  </a:lnTo>
                  <a:lnTo>
                    <a:pt x="876" y="8"/>
                  </a:lnTo>
                  <a:lnTo>
                    <a:pt x="865" y="21"/>
                  </a:lnTo>
                  <a:lnTo>
                    <a:pt x="867" y="34"/>
                  </a:lnTo>
                  <a:lnTo>
                    <a:pt x="852" y="47"/>
                  </a:lnTo>
                  <a:lnTo>
                    <a:pt x="844" y="40"/>
                  </a:lnTo>
                  <a:lnTo>
                    <a:pt x="825" y="47"/>
                  </a:lnTo>
                  <a:lnTo>
                    <a:pt x="824" y="36"/>
                  </a:lnTo>
                  <a:lnTo>
                    <a:pt x="805" y="40"/>
                  </a:lnTo>
                  <a:lnTo>
                    <a:pt x="803" y="27"/>
                  </a:lnTo>
                  <a:lnTo>
                    <a:pt x="780" y="30"/>
                  </a:lnTo>
                  <a:lnTo>
                    <a:pt x="769" y="23"/>
                  </a:lnTo>
                  <a:lnTo>
                    <a:pt x="752" y="28"/>
                  </a:lnTo>
                  <a:lnTo>
                    <a:pt x="739" y="17"/>
                  </a:lnTo>
                  <a:lnTo>
                    <a:pt x="728" y="23"/>
                  </a:lnTo>
                  <a:lnTo>
                    <a:pt x="711" y="13"/>
                  </a:lnTo>
                  <a:lnTo>
                    <a:pt x="701" y="19"/>
                  </a:lnTo>
                  <a:lnTo>
                    <a:pt x="682" y="21"/>
                  </a:lnTo>
                  <a:lnTo>
                    <a:pt x="673" y="10"/>
                  </a:lnTo>
                  <a:lnTo>
                    <a:pt x="667" y="0"/>
                  </a:lnTo>
                  <a:lnTo>
                    <a:pt x="658" y="19"/>
                  </a:lnTo>
                  <a:lnTo>
                    <a:pt x="639" y="27"/>
                  </a:lnTo>
                  <a:lnTo>
                    <a:pt x="626" y="15"/>
                  </a:lnTo>
                  <a:lnTo>
                    <a:pt x="620" y="27"/>
                  </a:lnTo>
                  <a:lnTo>
                    <a:pt x="609" y="21"/>
                  </a:lnTo>
                  <a:lnTo>
                    <a:pt x="594" y="30"/>
                  </a:lnTo>
                  <a:lnTo>
                    <a:pt x="572" y="32"/>
                  </a:lnTo>
                  <a:lnTo>
                    <a:pt x="551" y="30"/>
                  </a:lnTo>
                  <a:lnTo>
                    <a:pt x="540" y="21"/>
                  </a:lnTo>
                  <a:lnTo>
                    <a:pt x="525" y="36"/>
                  </a:lnTo>
                  <a:lnTo>
                    <a:pt x="502" y="40"/>
                  </a:lnTo>
                  <a:lnTo>
                    <a:pt x="476" y="45"/>
                  </a:lnTo>
                  <a:lnTo>
                    <a:pt x="446" y="47"/>
                  </a:lnTo>
                  <a:lnTo>
                    <a:pt x="432" y="30"/>
                  </a:lnTo>
                  <a:lnTo>
                    <a:pt x="415" y="28"/>
                  </a:lnTo>
                  <a:lnTo>
                    <a:pt x="410" y="42"/>
                  </a:lnTo>
                  <a:lnTo>
                    <a:pt x="414" y="62"/>
                  </a:lnTo>
                  <a:lnTo>
                    <a:pt x="395" y="51"/>
                  </a:lnTo>
                  <a:lnTo>
                    <a:pt x="380" y="58"/>
                  </a:lnTo>
                  <a:lnTo>
                    <a:pt x="357" y="60"/>
                  </a:lnTo>
                  <a:lnTo>
                    <a:pt x="338" y="75"/>
                  </a:lnTo>
                  <a:lnTo>
                    <a:pt x="318" y="77"/>
                  </a:lnTo>
                  <a:lnTo>
                    <a:pt x="320" y="89"/>
                  </a:lnTo>
                  <a:lnTo>
                    <a:pt x="299" y="92"/>
                  </a:lnTo>
                  <a:lnTo>
                    <a:pt x="297" y="105"/>
                  </a:lnTo>
                  <a:lnTo>
                    <a:pt x="288" y="115"/>
                  </a:lnTo>
                  <a:lnTo>
                    <a:pt x="269" y="111"/>
                  </a:lnTo>
                  <a:lnTo>
                    <a:pt x="241" y="115"/>
                  </a:lnTo>
                  <a:lnTo>
                    <a:pt x="224" y="113"/>
                  </a:lnTo>
                  <a:lnTo>
                    <a:pt x="210" y="122"/>
                  </a:lnTo>
                  <a:lnTo>
                    <a:pt x="195" y="135"/>
                  </a:lnTo>
                  <a:lnTo>
                    <a:pt x="190" y="151"/>
                  </a:lnTo>
                  <a:lnTo>
                    <a:pt x="184" y="164"/>
                  </a:lnTo>
                  <a:lnTo>
                    <a:pt x="173" y="164"/>
                  </a:lnTo>
                  <a:lnTo>
                    <a:pt x="160" y="166"/>
                  </a:lnTo>
                  <a:lnTo>
                    <a:pt x="150" y="179"/>
                  </a:lnTo>
                  <a:lnTo>
                    <a:pt x="126" y="182"/>
                  </a:lnTo>
                  <a:lnTo>
                    <a:pt x="107" y="182"/>
                  </a:lnTo>
                  <a:lnTo>
                    <a:pt x="94" y="192"/>
                  </a:lnTo>
                  <a:lnTo>
                    <a:pt x="81" y="188"/>
                  </a:lnTo>
                  <a:lnTo>
                    <a:pt x="64" y="194"/>
                  </a:lnTo>
                  <a:lnTo>
                    <a:pt x="49" y="186"/>
                  </a:lnTo>
                  <a:lnTo>
                    <a:pt x="24" y="194"/>
                  </a:lnTo>
                  <a:lnTo>
                    <a:pt x="9" y="184"/>
                  </a:lnTo>
                  <a:lnTo>
                    <a:pt x="0" y="196"/>
                  </a:lnTo>
                  <a:lnTo>
                    <a:pt x="2" y="402"/>
                  </a:lnTo>
                  <a:lnTo>
                    <a:pt x="4" y="432"/>
                  </a:lnTo>
                  <a:lnTo>
                    <a:pt x="19" y="440"/>
                  </a:lnTo>
                  <a:lnTo>
                    <a:pt x="28" y="455"/>
                  </a:lnTo>
                  <a:lnTo>
                    <a:pt x="28" y="468"/>
                  </a:lnTo>
                  <a:lnTo>
                    <a:pt x="43" y="474"/>
                  </a:lnTo>
                  <a:lnTo>
                    <a:pt x="54" y="481"/>
                  </a:lnTo>
                  <a:lnTo>
                    <a:pt x="58" y="498"/>
                  </a:lnTo>
                  <a:lnTo>
                    <a:pt x="69" y="500"/>
                  </a:lnTo>
                  <a:lnTo>
                    <a:pt x="69" y="526"/>
                  </a:lnTo>
                  <a:lnTo>
                    <a:pt x="81" y="539"/>
                  </a:lnTo>
                  <a:lnTo>
                    <a:pt x="101" y="556"/>
                  </a:lnTo>
                  <a:lnTo>
                    <a:pt x="115" y="567"/>
                  </a:lnTo>
                  <a:lnTo>
                    <a:pt x="133" y="577"/>
                  </a:lnTo>
                  <a:lnTo>
                    <a:pt x="147" y="592"/>
                  </a:lnTo>
                  <a:lnTo>
                    <a:pt x="158" y="599"/>
                  </a:lnTo>
                  <a:lnTo>
                    <a:pt x="180" y="605"/>
                  </a:lnTo>
                  <a:lnTo>
                    <a:pt x="195" y="594"/>
                  </a:lnTo>
                  <a:lnTo>
                    <a:pt x="199" y="581"/>
                  </a:lnTo>
                  <a:lnTo>
                    <a:pt x="209" y="571"/>
                  </a:lnTo>
                  <a:lnTo>
                    <a:pt x="224" y="567"/>
                  </a:lnTo>
                  <a:lnTo>
                    <a:pt x="231" y="554"/>
                  </a:lnTo>
                  <a:lnTo>
                    <a:pt x="227" y="539"/>
                  </a:lnTo>
                  <a:lnTo>
                    <a:pt x="242" y="522"/>
                  </a:lnTo>
                  <a:lnTo>
                    <a:pt x="254" y="519"/>
                  </a:lnTo>
                  <a:lnTo>
                    <a:pt x="263" y="534"/>
                  </a:lnTo>
                  <a:lnTo>
                    <a:pt x="274" y="519"/>
                  </a:lnTo>
                  <a:lnTo>
                    <a:pt x="289" y="526"/>
                  </a:lnTo>
                  <a:lnTo>
                    <a:pt x="306" y="535"/>
                  </a:lnTo>
                  <a:lnTo>
                    <a:pt x="335" y="552"/>
                  </a:lnTo>
                  <a:lnTo>
                    <a:pt x="346" y="541"/>
                  </a:lnTo>
                  <a:lnTo>
                    <a:pt x="363" y="558"/>
                  </a:lnTo>
                  <a:lnTo>
                    <a:pt x="370" y="575"/>
                  </a:lnTo>
                  <a:lnTo>
                    <a:pt x="378" y="592"/>
                  </a:lnTo>
                  <a:lnTo>
                    <a:pt x="391" y="596"/>
                  </a:lnTo>
                  <a:lnTo>
                    <a:pt x="399" y="611"/>
                  </a:lnTo>
                  <a:lnTo>
                    <a:pt x="399" y="624"/>
                  </a:lnTo>
                  <a:lnTo>
                    <a:pt x="408" y="633"/>
                  </a:lnTo>
                  <a:lnTo>
                    <a:pt x="419" y="629"/>
                  </a:lnTo>
                  <a:lnTo>
                    <a:pt x="425" y="654"/>
                  </a:lnTo>
                  <a:lnTo>
                    <a:pt x="436" y="648"/>
                  </a:lnTo>
                  <a:lnTo>
                    <a:pt x="449" y="644"/>
                  </a:lnTo>
                  <a:lnTo>
                    <a:pt x="464" y="654"/>
                  </a:lnTo>
                  <a:lnTo>
                    <a:pt x="472" y="665"/>
                  </a:lnTo>
                  <a:lnTo>
                    <a:pt x="489" y="654"/>
                  </a:lnTo>
                  <a:lnTo>
                    <a:pt x="553" y="599"/>
                  </a:lnTo>
                  <a:lnTo>
                    <a:pt x="551" y="579"/>
                  </a:lnTo>
                  <a:lnTo>
                    <a:pt x="564" y="567"/>
                  </a:lnTo>
                  <a:lnTo>
                    <a:pt x="579" y="571"/>
                  </a:lnTo>
                  <a:lnTo>
                    <a:pt x="594" y="562"/>
                  </a:lnTo>
                  <a:lnTo>
                    <a:pt x="603" y="551"/>
                  </a:lnTo>
                  <a:lnTo>
                    <a:pt x="605" y="535"/>
                  </a:lnTo>
                  <a:lnTo>
                    <a:pt x="613" y="524"/>
                  </a:lnTo>
                  <a:lnTo>
                    <a:pt x="630" y="526"/>
                  </a:lnTo>
                  <a:lnTo>
                    <a:pt x="622" y="505"/>
                  </a:lnTo>
                  <a:lnTo>
                    <a:pt x="620" y="483"/>
                  </a:lnTo>
                  <a:lnTo>
                    <a:pt x="630" y="457"/>
                  </a:lnTo>
                  <a:lnTo>
                    <a:pt x="630" y="423"/>
                  </a:lnTo>
                  <a:lnTo>
                    <a:pt x="632" y="397"/>
                  </a:lnTo>
                  <a:lnTo>
                    <a:pt x="622" y="381"/>
                  </a:lnTo>
                  <a:lnTo>
                    <a:pt x="617" y="365"/>
                  </a:lnTo>
                  <a:lnTo>
                    <a:pt x="630" y="348"/>
                  </a:lnTo>
                  <a:lnTo>
                    <a:pt x="651" y="350"/>
                  </a:lnTo>
                  <a:lnTo>
                    <a:pt x="669" y="366"/>
                  </a:lnTo>
                  <a:lnTo>
                    <a:pt x="692" y="380"/>
                  </a:lnTo>
                  <a:lnTo>
                    <a:pt x="703" y="368"/>
                  </a:lnTo>
                  <a:lnTo>
                    <a:pt x="711" y="350"/>
                  </a:lnTo>
                  <a:lnTo>
                    <a:pt x="730" y="336"/>
                  </a:lnTo>
                  <a:lnTo>
                    <a:pt x="750" y="325"/>
                  </a:lnTo>
                  <a:lnTo>
                    <a:pt x="773" y="323"/>
                  </a:lnTo>
                  <a:lnTo>
                    <a:pt x="786" y="308"/>
                  </a:lnTo>
                  <a:lnTo>
                    <a:pt x="795" y="291"/>
                  </a:lnTo>
                  <a:lnTo>
                    <a:pt x="820" y="293"/>
                  </a:lnTo>
                  <a:lnTo>
                    <a:pt x="839" y="288"/>
                  </a:lnTo>
                  <a:lnTo>
                    <a:pt x="856" y="291"/>
                  </a:lnTo>
                  <a:lnTo>
                    <a:pt x="871" y="295"/>
                  </a:lnTo>
                  <a:lnTo>
                    <a:pt x="891" y="288"/>
                  </a:lnTo>
                  <a:lnTo>
                    <a:pt x="903" y="278"/>
                  </a:lnTo>
                  <a:lnTo>
                    <a:pt x="921" y="280"/>
                  </a:lnTo>
                  <a:lnTo>
                    <a:pt x="934" y="269"/>
                  </a:lnTo>
                  <a:lnTo>
                    <a:pt x="950" y="261"/>
                  </a:lnTo>
                  <a:lnTo>
                    <a:pt x="965" y="263"/>
                  </a:lnTo>
                  <a:lnTo>
                    <a:pt x="989" y="258"/>
                  </a:lnTo>
                  <a:lnTo>
                    <a:pt x="1012" y="252"/>
                  </a:lnTo>
                  <a:lnTo>
                    <a:pt x="1019" y="243"/>
                  </a:lnTo>
                  <a:lnTo>
                    <a:pt x="1025" y="233"/>
                  </a:lnTo>
                  <a:lnTo>
                    <a:pt x="1032" y="218"/>
                  </a:lnTo>
                  <a:lnTo>
                    <a:pt x="1049" y="207"/>
                  </a:lnTo>
                  <a:lnTo>
                    <a:pt x="1060" y="192"/>
                  </a:lnTo>
                  <a:lnTo>
                    <a:pt x="1055" y="177"/>
                  </a:lnTo>
                  <a:lnTo>
                    <a:pt x="1044" y="173"/>
                  </a:lnTo>
                  <a:lnTo>
                    <a:pt x="1030" y="184"/>
                  </a:lnTo>
                  <a:lnTo>
                    <a:pt x="1017" y="179"/>
                  </a:lnTo>
                  <a:lnTo>
                    <a:pt x="1006" y="190"/>
                  </a:lnTo>
                  <a:lnTo>
                    <a:pt x="985" y="186"/>
                  </a:lnTo>
                  <a:lnTo>
                    <a:pt x="976" y="197"/>
                  </a:lnTo>
                  <a:lnTo>
                    <a:pt x="936" y="182"/>
                  </a:lnTo>
                  <a:lnTo>
                    <a:pt x="921" y="199"/>
                  </a:lnTo>
                  <a:lnTo>
                    <a:pt x="910" y="186"/>
                  </a:lnTo>
                  <a:lnTo>
                    <a:pt x="893" y="179"/>
                  </a:lnTo>
                  <a:lnTo>
                    <a:pt x="878" y="179"/>
                  </a:lnTo>
                  <a:lnTo>
                    <a:pt x="871" y="154"/>
                  </a:lnTo>
                  <a:lnTo>
                    <a:pt x="863" y="139"/>
                  </a:lnTo>
                  <a:lnTo>
                    <a:pt x="854" y="126"/>
                  </a:lnTo>
                  <a:lnTo>
                    <a:pt x="839" y="115"/>
                  </a:lnTo>
                  <a:lnTo>
                    <a:pt x="822" y="113"/>
                  </a:lnTo>
                  <a:lnTo>
                    <a:pt x="808" y="104"/>
                  </a:lnTo>
                  <a:lnTo>
                    <a:pt x="904" y="32"/>
                  </a:lnTo>
                  <a:close/>
                </a:path>
              </a:pathLst>
            </a:custGeom>
            <a:solidFill>
              <a:srgbClr val="00B05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96" name="Freeform 66">
              <a:extLst>
                <a:ext uri="{FF2B5EF4-FFF2-40B4-BE49-F238E27FC236}">
                  <a16:creationId xmlns:a16="http://schemas.microsoft.com/office/drawing/2014/main" id="{7FB9FA1E-CEF8-43D1-83F6-CC3D6BAC615F}"/>
                </a:ext>
              </a:extLst>
            </p:cNvPr>
            <p:cNvSpPr>
              <a:spLocks/>
            </p:cNvSpPr>
            <p:nvPr/>
          </p:nvSpPr>
          <p:spPr bwMode="auto">
            <a:xfrm>
              <a:off x="3708393" y="5125160"/>
              <a:ext cx="1339850" cy="1470025"/>
            </a:xfrm>
            <a:custGeom>
              <a:avLst/>
              <a:gdLst>
                <a:gd name="T0" fmla="*/ 267 w 844"/>
                <a:gd name="T1" fmla="*/ 590 h 926"/>
                <a:gd name="T2" fmla="*/ 314 w 844"/>
                <a:gd name="T3" fmla="*/ 607 h 926"/>
                <a:gd name="T4" fmla="*/ 336 w 844"/>
                <a:gd name="T5" fmla="*/ 661 h 926"/>
                <a:gd name="T6" fmla="*/ 385 w 844"/>
                <a:gd name="T7" fmla="*/ 682 h 926"/>
                <a:gd name="T8" fmla="*/ 459 w 844"/>
                <a:gd name="T9" fmla="*/ 701 h 926"/>
                <a:gd name="T10" fmla="*/ 515 w 844"/>
                <a:gd name="T11" fmla="*/ 712 h 926"/>
                <a:gd name="T12" fmla="*/ 521 w 844"/>
                <a:gd name="T13" fmla="*/ 738 h 926"/>
                <a:gd name="T14" fmla="*/ 532 w 844"/>
                <a:gd name="T15" fmla="*/ 796 h 926"/>
                <a:gd name="T16" fmla="*/ 543 w 844"/>
                <a:gd name="T17" fmla="*/ 838 h 926"/>
                <a:gd name="T18" fmla="*/ 545 w 844"/>
                <a:gd name="T19" fmla="*/ 872 h 926"/>
                <a:gd name="T20" fmla="*/ 583 w 844"/>
                <a:gd name="T21" fmla="*/ 877 h 926"/>
                <a:gd name="T22" fmla="*/ 609 w 844"/>
                <a:gd name="T23" fmla="*/ 858 h 926"/>
                <a:gd name="T24" fmla="*/ 634 w 844"/>
                <a:gd name="T25" fmla="*/ 892 h 926"/>
                <a:gd name="T26" fmla="*/ 675 w 844"/>
                <a:gd name="T27" fmla="*/ 879 h 926"/>
                <a:gd name="T28" fmla="*/ 696 w 844"/>
                <a:gd name="T29" fmla="*/ 905 h 926"/>
                <a:gd name="T30" fmla="*/ 754 w 844"/>
                <a:gd name="T31" fmla="*/ 913 h 926"/>
                <a:gd name="T32" fmla="*/ 769 w 844"/>
                <a:gd name="T33" fmla="*/ 860 h 926"/>
                <a:gd name="T34" fmla="*/ 728 w 844"/>
                <a:gd name="T35" fmla="*/ 819 h 926"/>
                <a:gd name="T36" fmla="*/ 726 w 844"/>
                <a:gd name="T37" fmla="*/ 763 h 926"/>
                <a:gd name="T38" fmla="*/ 699 w 844"/>
                <a:gd name="T39" fmla="*/ 714 h 926"/>
                <a:gd name="T40" fmla="*/ 624 w 844"/>
                <a:gd name="T41" fmla="*/ 680 h 926"/>
                <a:gd name="T42" fmla="*/ 588 w 844"/>
                <a:gd name="T43" fmla="*/ 436 h 926"/>
                <a:gd name="T44" fmla="*/ 660 w 844"/>
                <a:gd name="T45" fmla="*/ 425 h 926"/>
                <a:gd name="T46" fmla="*/ 726 w 844"/>
                <a:gd name="T47" fmla="*/ 393 h 926"/>
                <a:gd name="T48" fmla="*/ 792 w 844"/>
                <a:gd name="T49" fmla="*/ 396 h 926"/>
                <a:gd name="T50" fmla="*/ 844 w 844"/>
                <a:gd name="T51" fmla="*/ 398 h 926"/>
                <a:gd name="T52" fmla="*/ 833 w 844"/>
                <a:gd name="T53" fmla="*/ 344 h 926"/>
                <a:gd name="T54" fmla="*/ 824 w 844"/>
                <a:gd name="T55" fmla="*/ 302 h 926"/>
                <a:gd name="T56" fmla="*/ 762 w 844"/>
                <a:gd name="T57" fmla="*/ 293 h 926"/>
                <a:gd name="T58" fmla="*/ 713 w 844"/>
                <a:gd name="T59" fmla="*/ 276 h 926"/>
                <a:gd name="T60" fmla="*/ 664 w 844"/>
                <a:gd name="T61" fmla="*/ 274 h 926"/>
                <a:gd name="T62" fmla="*/ 628 w 844"/>
                <a:gd name="T63" fmla="*/ 98 h 926"/>
                <a:gd name="T64" fmla="*/ 564 w 844"/>
                <a:gd name="T65" fmla="*/ 75 h 926"/>
                <a:gd name="T66" fmla="*/ 553 w 844"/>
                <a:gd name="T67" fmla="*/ 32 h 926"/>
                <a:gd name="T68" fmla="*/ 517 w 844"/>
                <a:gd name="T69" fmla="*/ 25 h 926"/>
                <a:gd name="T70" fmla="*/ 449 w 844"/>
                <a:gd name="T71" fmla="*/ 47 h 926"/>
                <a:gd name="T72" fmla="*/ 384 w 844"/>
                <a:gd name="T73" fmla="*/ 58 h 926"/>
                <a:gd name="T74" fmla="*/ 314 w 844"/>
                <a:gd name="T75" fmla="*/ 75 h 926"/>
                <a:gd name="T76" fmla="*/ 239 w 844"/>
                <a:gd name="T77" fmla="*/ 117 h 926"/>
                <a:gd name="T78" fmla="*/ 179 w 844"/>
                <a:gd name="T79" fmla="*/ 117 h 926"/>
                <a:gd name="T80" fmla="*/ 160 w 844"/>
                <a:gd name="T81" fmla="*/ 164 h 926"/>
                <a:gd name="T82" fmla="*/ 150 w 844"/>
                <a:gd name="T83" fmla="*/ 272 h 926"/>
                <a:gd name="T84" fmla="*/ 131 w 844"/>
                <a:gd name="T85" fmla="*/ 318 h 926"/>
                <a:gd name="T86" fmla="*/ 79 w 844"/>
                <a:gd name="T87" fmla="*/ 346 h 926"/>
                <a:gd name="T88" fmla="*/ 13 w 844"/>
                <a:gd name="T89" fmla="*/ 434 h 926"/>
                <a:gd name="T90" fmla="*/ 41 w 844"/>
                <a:gd name="T91" fmla="*/ 473 h 926"/>
                <a:gd name="T92" fmla="*/ 69 w 844"/>
                <a:gd name="T93" fmla="*/ 517 h 926"/>
                <a:gd name="T94" fmla="*/ 107 w 844"/>
                <a:gd name="T95" fmla="*/ 539 h 926"/>
                <a:gd name="T96" fmla="*/ 156 w 844"/>
                <a:gd name="T97" fmla="*/ 560 h 926"/>
                <a:gd name="T98" fmla="*/ 194 w 844"/>
                <a:gd name="T99" fmla="*/ 56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4" h="926">
                  <a:moveTo>
                    <a:pt x="226" y="586"/>
                  </a:moveTo>
                  <a:lnTo>
                    <a:pt x="246" y="582"/>
                  </a:lnTo>
                  <a:lnTo>
                    <a:pt x="259" y="577"/>
                  </a:lnTo>
                  <a:lnTo>
                    <a:pt x="267" y="590"/>
                  </a:lnTo>
                  <a:lnTo>
                    <a:pt x="269" y="601"/>
                  </a:lnTo>
                  <a:lnTo>
                    <a:pt x="288" y="607"/>
                  </a:lnTo>
                  <a:lnTo>
                    <a:pt x="301" y="612"/>
                  </a:lnTo>
                  <a:lnTo>
                    <a:pt x="314" y="607"/>
                  </a:lnTo>
                  <a:lnTo>
                    <a:pt x="329" y="624"/>
                  </a:lnTo>
                  <a:lnTo>
                    <a:pt x="338" y="633"/>
                  </a:lnTo>
                  <a:lnTo>
                    <a:pt x="320" y="646"/>
                  </a:lnTo>
                  <a:lnTo>
                    <a:pt x="336" y="661"/>
                  </a:lnTo>
                  <a:lnTo>
                    <a:pt x="346" y="669"/>
                  </a:lnTo>
                  <a:lnTo>
                    <a:pt x="348" y="687"/>
                  </a:lnTo>
                  <a:lnTo>
                    <a:pt x="374" y="695"/>
                  </a:lnTo>
                  <a:lnTo>
                    <a:pt x="385" y="682"/>
                  </a:lnTo>
                  <a:lnTo>
                    <a:pt x="410" y="695"/>
                  </a:lnTo>
                  <a:lnTo>
                    <a:pt x="421" y="689"/>
                  </a:lnTo>
                  <a:lnTo>
                    <a:pt x="429" y="697"/>
                  </a:lnTo>
                  <a:lnTo>
                    <a:pt x="459" y="701"/>
                  </a:lnTo>
                  <a:lnTo>
                    <a:pt x="472" y="718"/>
                  </a:lnTo>
                  <a:lnTo>
                    <a:pt x="489" y="725"/>
                  </a:lnTo>
                  <a:lnTo>
                    <a:pt x="506" y="729"/>
                  </a:lnTo>
                  <a:lnTo>
                    <a:pt x="515" y="712"/>
                  </a:lnTo>
                  <a:lnTo>
                    <a:pt x="530" y="712"/>
                  </a:lnTo>
                  <a:lnTo>
                    <a:pt x="543" y="718"/>
                  </a:lnTo>
                  <a:lnTo>
                    <a:pt x="534" y="729"/>
                  </a:lnTo>
                  <a:lnTo>
                    <a:pt x="521" y="738"/>
                  </a:lnTo>
                  <a:lnTo>
                    <a:pt x="515" y="757"/>
                  </a:lnTo>
                  <a:lnTo>
                    <a:pt x="532" y="757"/>
                  </a:lnTo>
                  <a:lnTo>
                    <a:pt x="534" y="778"/>
                  </a:lnTo>
                  <a:lnTo>
                    <a:pt x="532" y="796"/>
                  </a:lnTo>
                  <a:lnTo>
                    <a:pt x="521" y="800"/>
                  </a:lnTo>
                  <a:lnTo>
                    <a:pt x="521" y="813"/>
                  </a:lnTo>
                  <a:lnTo>
                    <a:pt x="530" y="826"/>
                  </a:lnTo>
                  <a:lnTo>
                    <a:pt x="543" y="838"/>
                  </a:lnTo>
                  <a:lnTo>
                    <a:pt x="534" y="855"/>
                  </a:lnTo>
                  <a:lnTo>
                    <a:pt x="521" y="860"/>
                  </a:lnTo>
                  <a:lnTo>
                    <a:pt x="526" y="873"/>
                  </a:lnTo>
                  <a:lnTo>
                    <a:pt x="545" y="872"/>
                  </a:lnTo>
                  <a:lnTo>
                    <a:pt x="549" y="888"/>
                  </a:lnTo>
                  <a:lnTo>
                    <a:pt x="564" y="900"/>
                  </a:lnTo>
                  <a:lnTo>
                    <a:pt x="575" y="888"/>
                  </a:lnTo>
                  <a:lnTo>
                    <a:pt x="583" y="877"/>
                  </a:lnTo>
                  <a:lnTo>
                    <a:pt x="564" y="872"/>
                  </a:lnTo>
                  <a:lnTo>
                    <a:pt x="575" y="860"/>
                  </a:lnTo>
                  <a:lnTo>
                    <a:pt x="594" y="862"/>
                  </a:lnTo>
                  <a:lnTo>
                    <a:pt x="609" y="858"/>
                  </a:lnTo>
                  <a:lnTo>
                    <a:pt x="628" y="856"/>
                  </a:lnTo>
                  <a:lnTo>
                    <a:pt x="620" y="870"/>
                  </a:lnTo>
                  <a:lnTo>
                    <a:pt x="619" y="887"/>
                  </a:lnTo>
                  <a:lnTo>
                    <a:pt x="634" y="892"/>
                  </a:lnTo>
                  <a:lnTo>
                    <a:pt x="647" y="887"/>
                  </a:lnTo>
                  <a:lnTo>
                    <a:pt x="652" y="875"/>
                  </a:lnTo>
                  <a:lnTo>
                    <a:pt x="671" y="892"/>
                  </a:lnTo>
                  <a:lnTo>
                    <a:pt x="675" y="879"/>
                  </a:lnTo>
                  <a:lnTo>
                    <a:pt x="684" y="870"/>
                  </a:lnTo>
                  <a:lnTo>
                    <a:pt x="698" y="881"/>
                  </a:lnTo>
                  <a:lnTo>
                    <a:pt x="703" y="896"/>
                  </a:lnTo>
                  <a:lnTo>
                    <a:pt x="696" y="905"/>
                  </a:lnTo>
                  <a:lnTo>
                    <a:pt x="705" y="926"/>
                  </a:lnTo>
                  <a:lnTo>
                    <a:pt x="724" y="907"/>
                  </a:lnTo>
                  <a:lnTo>
                    <a:pt x="739" y="917"/>
                  </a:lnTo>
                  <a:lnTo>
                    <a:pt x="754" y="913"/>
                  </a:lnTo>
                  <a:lnTo>
                    <a:pt x="758" y="892"/>
                  </a:lnTo>
                  <a:lnTo>
                    <a:pt x="760" y="883"/>
                  </a:lnTo>
                  <a:lnTo>
                    <a:pt x="767" y="873"/>
                  </a:lnTo>
                  <a:lnTo>
                    <a:pt x="769" y="860"/>
                  </a:lnTo>
                  <a:lnTo>
                    <a:pt x="756" y="849"/>
                  </a:lnTo>
                  <a:lnTo>
                    <a:pt x="737" y="841"/>
                  </a:lnTo>
                  <a:lnTo>
                    <a:pt x="743" y="830"/>
                  </a:lnTo>
                  <a:lnTo>
                    <a:pt x="728" y="819"/>
                  </a:lnTo>
                  <a:lnTo>
                    <a:pt x="716" y="802"/>
                  </a:lnTo>
                  <a:lnTo>
                    <a:pt x="709" y="785"/>
                  </a:lnTo>
                  <a:lnTo>
                    <a:pt x="716" y="778"/>
                  </a:lnTo>
                  <a:lnTo>
                    <a:pt x="726" y="763"/>
                  </a:lnTo>
                  <a:lnTo>
                    <a:pt x="716" y="757"/>
                  </a:lnTo>
                  <a:lnTo>
                    <a:pt x="714" y="740"/>
                  </a:lnTo>
                  <a:lnTo>
                    <a:pt x="716" y="721"/>
                  </a:lnTo>
                  <a:lnTo>
                    <a:pt x="699" y="714"/>
                  </a:lnTo>
                  <a:lnTo>
                    <a:pt x="681" y="704"/>
                  </a:lnTo>
                  <a:lnTo>
                    <a:pt x="664" y="693"/>
                  </a:lnTo>
                  <a:lnTo>
                    <a:pt x="647" y="684"/>
                  </a:lnTo>
                  <a:lnTo>
                    <a:pt x="624" y="680"/>
                  </a:lnTo>
                  <a:lnTo>
                    <a:pt x="605" y="665"/>
                  </a:lnTo>
                  <a:lnTo>
                    <a:pt x="594" y="644"/>
                  </a:lnTo>
                  <a:lnTo>
                    <a:pt x="588" y="625"/>
                  </a:lnTo>
                  <a:lnTo>
                    <a:pt x="588" y="436"/>
                  </a:lnTo>
                  <a:lnTo>
                    <a:pt x="611" y="432"/>
                  </a:lnTo>
                  <a:lnTo>
                    <a:pt x="620" y="423"/>
                  </a:lnTo>
                  <a:lnTo>
                    <a:pt x="641" y="426"/>
                  </a:lnTo>
                  <a:lnTo>
                    <a:pt x="660" y="425"/>
                  </a:lnTo>
                  <a:lnTo>
                    <a:pt x="675" y="413"/>
                  </a:lnTo>
                  <a:lnTo>
                    <a:pt x="688" y="400"/>
                  </a:lnTo>
                  <a:lnTo>
                    <a:pt x="703" y="408"/>
                  </a:lnTo>
                  <a:lnTo>
                    <a:pt x="726" y="393"/>
                  </a:lnTo>
                  <a:lnTo>
                    <a:pt x="733" y="383"/>
                  </a:lnTo>
                  <a:lnTo>
                    <a:pt x="746" y="385"/>
                  </a:lnTo>
                  <a:lnTo>
                    <a:pt x="767" y="396"/>
                  </a:lnTo>
                  <a:lnTo>
                    <a:pt x="792" y="396"/>
                  </a:lnTo>
                  <a:lnTo>
                    <a:pt x="799" y="406"/>
                  </a:lnTo>
                  <a:lnTo>
                    <a:pt x="812" y="411"/>
                  </a:lnTo>
                  <a:lnTo>
                    <a:pt x="824" y="398"/>
                  </a:lnTo>
                  <a:lnTo>
                    <a:pt x="844" y="398"/>
                  </a:lnTo>
                  <a:lnTo>
                    <a:pt x="837" y="381"/>
                  </a:lnTo>
                  <a:lnTo>
                    <a:pt x="825" y="372"/>
                  </a:lnTo>
                  <a:lnTo>
                    <a:pt x="837" y="361"/>
                  </a:lnTo>
                  <a:lnTo>
                    <a:pt x="833" y="344"/>
                  </a:lnTo>
                  <a:lnTo>
                    <a:pt x="844" y="338"/>
                  </a:lnTo>
                  <a:lnTo>
                    <a:pt x="827" y="329"/>
                  </a:lnTo>
                  <a:lnTo>
                    <a:pt x="831" y="314"/>
                  </a:lnTo>
                  <a:lnTo>
                    <a:pt x="824" y="302"/>
                  </a:lnTo>
                  <a:lnTo>
                    <a:pt x="809" y="287"/>
                  </a:lnTo>
                  <a:lnTo>
                    <a:pt x="790" y="286"/>
                  </a:lnTo>
                  <a:lnTo>
                    <a:pt x="771" y="276"/>
                  </a:lnTo>
                  <a:lnTo>
                    <a:pt x="762" y="293"/>
                  </a:lnTo>
                  <a:lnTo>
                    <a:pt x="745" y="278"/>
                  </a:lnTo>
                  <a:lnTo>
                    <a:pt x="733" y="289"/>
                  </a:lnTo>
                  <a:lnTo>
                    <a:pt x="718" y="287"/>
                  </a:lnTo>
                  <a:lnTo>
                    <a:pt x="713" y="276"/>
                  </a:lnTo>
                  <a:lnTo>
                    <a:pt x="696" y="274"/>
                  </a:lnTo>
                  <a:lnTo>
                    <a:pt x="683" y="284"/>
                  </a:lnTo>
                  <a:lnTo>
                    <a:pt x="673" y="272"/>
                  </a:lnTo>
                  <a:lnTo>
                    <a:pt x="664" y="274"/>
                  </a:lnTo>
                  <a:lnTo>
                    <a:pt x="652" y="286"/>
                  </a:lnTo>
                  <a:lnTo>
                    <a:pt x="639" y="287"/>
                  </a:lnTo>
                  <a:lnTo>
                    <a:pt x="639" y="107"/>
                  </a:lnTo>
                  <a:lnTo>
                    <a:pt x="628" y="98"/>
                  </a:lnTo>
                  <a:lnTo>
                    <a:pt x="617" y="92"/>
                  </a:lnTo>
                  <a:lnTo>
                    <a:pt x="594" y="96"/>
                  </a:lnTo>
                  <a:lnTo>
                    <a:pt x="577" y="92"/>
                  </a:lnTo>
                  <a:lnTo>
                    <a:pt x="564" y="75"/>
                  </a:lnTo>
                  <a:lnTo>
                    <a:pt x="553" y="62"/>
                  </a:lnTo>
                  <a:lnTo>
                    <a:pt x="538" y="55"/>
                  </a:lnTo>
                  <a:lnTo>
                    <a:pt x="540" y="40"/>
                  </a:lnTo>
                  <a:lnTo>
                    <a:pt x="553" y="32"/>
                  </a:lnTo>
                  <a:lnTo>
                    <a:pt x="553" y="17"/>
                  </a:lnTo>
                  <a:lnTo>
                    <a:pt x="553" y="0"/>
                  </a:lnTo>
                  <a:lnTo>
                    <a:pt x="540" y="19"/>
                  </a:lnTo>
                  <a:lnTo>
                    <a:pt x="517" y="25"/>
                  </a:lnTo>
                  <a:lnTo>
                    <a:pt x="493" y="30"/>
                  </a:lnTo>
                  <a:lnTo>
                    <a:pt x="478" y="28"/>
                  </a:lnTo>
                  <a:lnTo>
                    <a:pt x="462" y="36"/>
                  </a:lnTo>
                  <a:lnTo>
                    <a:pt x="449" y="47"/>
                  </a:lnTo>
                  <a:lnTo>
                    <a:pt x="431" y="45"/>
                  </a:lnTo>
                  <a:lnTo>
                    <a:pt x="419" y="55"/>
                  </a:lnTo>
                  <a:lnTo>
                    <a:pt x="399" y="62"/>
                  </a:lnTo>
                  <a:lnTo>
                    <a:pt x="384" y="58"/>
                  </a:lnTo>
                  <a:lnTo>
                    <a:pt x="367" y="55"/>
                  </a:lnTo>
                  <a:lnTo>
                    <a:pt x="348" y="60"/>
                  </a:lnTo>
                  <a:lnTo>
                    <a:pt x="323" y="58"/>
                  </a:lnTo>
                  <a:lnTo>
                    <a:pt x="314" y="75"/>
                  </a:lnTo>
                  <a:lnTo>
                    <a:pt x="301" y="90"/>
                  </a:lnTo>
                  <a:lnTo>
                    <a:pt x="278" y="92"/>
                  </a:lnTo>
                  <a:lnTo>
                    <a:pt x="258" y="103"/>
                  </a:lnTo>
                  <a:lnTo>
                    <a:pt x="239" y="117"/>
                  </a:lnTo>
                  <a:lnTo>
                    <a:pt x="231" y="135"/>
                  </a:lnTo>
                  <a:lnTo>
                    <a:pt x="220" y="147"/>
                  </a:lnTo>
                  <a:lnTo>
                    <a:pt x="197" y="133"/>
                  </a:lnTo>
                  <a:lnTo>
                    <a:pt x="179" y="117"/>
                  </a:lnTo>
                  <a:lnTo>
                    <a:pt x="158" y="115"/>
                  </a:lnTo>
                  <a:lnTo>
                    <a:pt x="145" y="132"/>
                  </a:lnTo>
                  <a:lnTo>
                    <a:pt x="150" y="148"/>
                  </a:lnTo>
                  <a:lnTo>
                    <a:pt x="160" y="164"/>
                  </a:lnTo>
                  <a:lnTo>
                    <a:pt x="158" y="190"/>
                  </a:lnTo>
                  <a:lnTo>
                    <a:pt x="158" y="224"/>
                  </a:lnTo>
                  <a:lnTo>
                    <a:pt x="148" y="250"/>
                  </a:lnTo>
                  <a:lnTo>
                    <a:pt x="150" y="272"/>
                  </a:lnTo>
                  <a:lnTo>
                    <a:pt x="158" y="293"/>
                  </a:lnTo>
                  <a:lnTo>
                    <a:pt x="141" y="291"/>
                  </a:lnTo>
                  <a:lnTo>
                    <a:pt x="133" y="302"/>
                  </a:lnTo>
                  <a:lnTo>
                    <a:pt x="131" y="318"/>
                  </a:lnTo>
                  <a:lnTo>
                    <a:pt x="122" y="329"/>
                  </a:lnTo>
                  <a:lnTo>
                    <a:pt x="107" y="338"/>
                  </a:lnTo>
                  <a:lnTo>
                    <a:pt x="92" y="334"/>
                  </a:lnTo>
                  <a:lnTo>
                    <a:pt x="79" y="346"/>
                  </a:lnTo>
                  <a:lnTo>
                    <a:pt x="81" y="366"/>
                  </a:lnTo>
                  <a:lnTo>
                    <a:pt x="17" y="421"/>
                  </a:lnTo>
                  <a:lnTo>
                    <a:pt x="0" y="432"/>
                  </a:lnTo>
                  <a:lnTo>
                    <a:pt x="13" y="434"/>
                  </a:lnTo>
                  <a:lnTo>
                    <a:pt x="15" y="451"/>
                  </a:lnTo>
                  <a:lnTo>
                    <a:pt x="24" y="460"/>
                  </a:lnTo>
                  <a:lnTo>
                    <a:pt x="34" y="456"/>
                  </a:lnTo>
                  <a:lnTo>
                    <a:pt x="41" y="473"/>
                  </a:lnTo>
                  <a:lnTo>
                    <a:pt x="43" y="488"/>
                  </a:lnTo>
                  <a:lnTo>
                    <a:pt x="56" y="485"/>
                  </a:lnTo>
                  <a:lnTo>
                    <a:pt x="64" y="500"/>
                  </a:lnTo>
                  <a:lnTo>
                    <a:pt x="69" y="517"/>
                  </a:lnTo>
                  <a:lnTo>
                    <a:pt x="81" y="513"/>
                  </a:lnTo>
                  <a:lnTo>
                    <a:pt x="90" y="526"/>
                  </a:lnTo>
                  <a:lnTo>
                    <a:pt x="100" y="528"/>
                  </a:lnTo>
                  <a:lnTo>
                    <a:pt x="107" y="539"/>
                  </a:lnTo>
                  <a:lnTo>
                    <a:pt x="118" y="550"/>
                  </a:lnTo>
                  <a:lnTo>
                    <a:pt x="131" y="556"/>
                  </a:lnTo>
                  <a:lnTo>
                    <a:pt x="143" y="556"/>
                  </a:lnTo>
                  <a:lnTo>
                    <a:pt x="156" y="560"/>
                  </a:lnTo>
                  <a:lnTo>
                    <a:pt x="162" y="567"/>
                  </a:lnTo>
                  <a:lnTo>
                    <a:pt x="175" y="560"/>
                  </a:lnTo>
                  <a:lnTo>
                    <a:pt x="182" y="567"/>
                  </a:lnTo>
                  <a:lnTo>
                    <a:pt x="194" y="560"/>
                  </a:lnTo>
                  <a:lnTo>
                    <a:pt x="207" y="564"/>
                  </a:lnTo>
                  <a:lnTo>
                    <a:pt x="214" y="573"/>
                  </a:lnTo>
                  <a:lnTo>
                    <a:pt x="226" y="586"/>
                  </a:lnTo>
                  <a:close/>
                </a:path>
              </a:pathLst>
            </a:cu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97" name="Freeform 67">
              <a:extLst>
                <a:ext uri="{FF2B5EF4-FFF2-40B4-BE49-F238E27FC236}">
                  <a16:creationId xmlns:a16="http://schemas.microsoft.com/office/drawing/2014/main" id="{5BB42394-A9A6-4A3B-889E-06CB83CFD811}"/>
                </a:ext>
              </a:extLst>
            </p:cNvPr>
            <p:cNvSpPr>
              <a:spLocks/>
            </p:cNvSpPr>
            <p:nvPr/>
          </p:nvSpPr>
          <p:spPr bwMode="auto">
            <a:xfrm>
              <a:off x="2654293" y="6034797"/>
              <a:ext cx="2289175" cy="1847850"/>
            </a:xfrm>
            <a:custGeom>
              <a:avLst/>
              <a:gdLst>
                <a:gd name="T0" fmla="*/ 197 w 1442"/>
                <a:gd name="T1" fmla="*/ 178 h 1164"/>
                <a:gd name="T2" fmla="*/ 248 w 1442"/>
                <a:gd name="T3" fmla="*/ 203 h 1164"/>
                <a:gd name="T4" fmla="*/ 327 w 1442"/>
                <a:gd name="T5" fmla="*/ 218 h 1164"/>
                <a:gd name="T6" fmla="*/ 408 w 1442"/>
                <a:gd name="T7" fmla="*/ 208 h 1164"/>
                <a:gd name="T8" fmla="*/ 480 w 1442"/>
                <a:gd name="T9" fmla="*/ 216 h 1164"/>
                <a:gd name="T10" fmla="*/ 555 w 1442"/>
                <a:gd name="T11" fmla="*/ 212 h 1164"/>
                <a:gd name="T12" fmla="*/ 624 w 1442"/>
                <a:gd name="T13" fmla="*/ 206 h 1164"/>
                <a:gd name="T14" fmla="*/ 675 w 1442"/>
                <a:gd name="T15" fmla="*/ 137 h 1164"/>
                <a:gd name="T16" fmla="*/ 750 w 1442"/>
                <a:gd name="T17" fmla="*/ 113 h 1164"/>
                <a:gd name="T18" fmla="*/ 797 w 1442"/>
                <a:gd name="T19" fmla="*/ 41 h 1164"/>
                <a:gd name="T20" fmla="*/ 878 w 1442"/>
                <a:gd name="T21" fmla="*/ 0 h 1164"/>
                <a:gd name="T22" fmla="*/ 933 w 1442"/>
                <a:gd name="T23" fmla="*/ 28 h 1164"/>
                <a:gd name="T24" fmla="*/ 1002 w 1442"/>
                <a:gd name="T25" fmla="*/ 60 h 1164"/>
                <a:gd name="T26" fmla="*/ 1038 w 1442"/>
                <a:gd name="T27" fmla="*/ 122 h 1164"/>
                <a:gd name="T28" fmla="*/ 1123 w 1442"/>
                <a:gd name="T29" fmla="*/ 128 h 1164"/>
                <a:gd name="T30" fmla="*/ 1194 w 1442"/>
                <a:gd name="T31" fmla="*/ 139 h 1164"/>
                <a:gd name="T32" fmla="*/ 1196 w 1442"/>
                <a:gd name="T33" fmla="*/ 184 h 1164"/>
                <a:gd name="T34" fmla="*/ 1194 w 1442"/>
                <a:gd name="T35" fmla="*/ 253 h 1164"/>
                <a:gd name="T36" fmla="*/ 1209 w 1442"/>
                <a:gd name="T37" fmla="*/ 299 h 1164"/>
                <a:gd name="T38" fmla="*/ 1228 w 1442"/>
                <a:gd name="T39" fmla="*/ 299 h 1164"/>
                <a:gd name="T40" fmla="*/ 1284 w 1442"/>
                <a:gd name="T41" fmla="*/ 297 h 1164"/>
                <a:gd name="T42" fmla="*/ 1335 w 1442"/>
                <a:gd name="T43" fmla="*/ 319 h 1164"/>
                <a:gd name="T44" fmla="*/ 1360 w 1442"/>
                <a:gd name="T45" fmla="*/ 332 h 1164"/>
                <a:gd name="T46" fmla="*/ 1422 w 1442"/>
                <a:gd name="T47" fmla="*/ 319 h 1164"/>
                <a:gd name="T48" fmla="*/ 1431 w 1442"/>
                <a:gd name="T49" fmla="*/ 362 h 1164"/>
                <a:gd name="T50" fmla="*/ 1292 w 1442"/>
                <a:gd name="T51" fmla="*/ 1164 h 1164"/>
                <a:gd name="T52" fmla="*/ 1254 w 1442"/>
                <a:gd name="T53" fmla="*/ 1097 h 1164"/>
                <a:gd name="T54" fmla="*/ 1196 w 1442"/>
                <a:gd name="T55" fmla="*/ 1048 h 1164"/>
                <a:gd name="T56" fmla="*/ 1111 w 1442"/>
                <a:gd name="T57" fmla="*/ 1063 h 1164"/>
                <a:gd name="T58" fmla="*/ 1228 w 1442"/>
                <a:gd name="T59" fmla="*/ 760 h 1164"/>
                <a:gd name="T60" fmla="*/ 1185 w 1442"/>
                <a:gd name="T61" fmla="*/ 727 h 1164"/>
                <a:gd name="T62" fmla="*/ 1147 w 1442"/>
                <a:gd name="T63" fmla="*/ 695 h 1164"/>
                <a:gd name="T64" fmla="*/ 1096 w 1442"/>
                <a:gd name="T65" fmla="*/ 687 h 1164"/>
                <a:gd name="T66" fmla="*/ 1040 w 1442"/>
                <a:gd name="T67" fmla="*/ 650 h 1164"/>
                <a:gd name="T68" fmla="*/ 972 w 1442"/>
                <a:gd name="T69" fmla="*/ 655 h 1164"/>
                <a:gd name="T70" fmla="*/ 918 w 1442"/>
                <a:gd name="T71" fmla="*/ 682 h 1164"/>
                <a:gd name="T72" fmla="*/ 854 w 1442"/>
                <a:gd name="T73" fmla="*/ 687 h 1164"/>
                <a:gd name="T74" fmla="*/ 784 w 1442"/>
                <a:gd name="T75" fmla="*/ 633 h 1164"/>
                <a:gd name="T76" fmla="*/ 733 w 1442"/>
                <a:gd name="T77" fmla="*/ 680 h 1164"/>
                <a:gd name="T78" fmla="*/ 664 w 1442"/>
                <a:gd name="T79" fmla="*/ 721 h 1164"/>
                <a:gd name="T80" fmla="*/ 579 w 1442"/>
                <a:gd name="T81" fmla="*/ 717 h 1164"/>
                <a:gd name="T82" fmla="*/ 512 w 1442"/>
                <a:gd name="T83" fmla="*/ 734 h 1164"/>
                <a:gd name="T84" fmla="*/ 434 w 1442"/>
                <a:gd name="T85" fmla="*/ 723 h 1164"/>
                <a:gd name="T86" fmla="*/ 376 w 1442"/>
                <a:gd name="T87" fmla="*/ 693 h 1164"/>
                <a:gd name="T88" fmla="*/ 387 w 1442"/>
                <a:gd name="T89" fmla="*/ 637 h 1164"/>
                <a:gd name="T90" fmla="*/ 372 w 1442"/>
                <a:gd name="T91" fmla="*/ 580 h 1164"/>
                <a:gd name="T92" fmla="*/ 337 w 1442"/>
                <a:gd name="T93" fmla="*/ 560 h 1164"/>
                <a:gd name="T94" fmla="*/ 271 w 1442"/>
                <a:gd name="T95" fmla="*/ 548 h 1164"/>
                <a:gd name="T96" fmla="*/ 275 w 1442"/>
                <a:gd name="T97" fmla="*/ 488 h 1164"/>
                <a:gd name="T98" fmla="*/ 239 w 1442"/>
                <a:gd name="T99" fmla="*/ 437 h 1164"/>
                <a:gd name="T100" fmla="*/ 145 w 1442"/>
                <a:gd name="T101" fmla="*/ 392 h 1164"/>
                <a:gd name="T102" fmla="*/ 81 w 1442"/>
                <a:gd name="T103" fmla="*/ 359 h 1164"/>
                <a:gd name="T104" fmla="*/ 30 w 1442"/>
                <a:gd name="T105" fmla="*/ 321 h 1164"/>
                <a:gd name="T106" fmla="*/ 15 w 1442"/>
                <a:gd name="T107" fmla="*/ 265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2" h="1164">
                  <a:moveTo>
                    <a:pt x="0" y="227"/>
                  </a:moveTo>
                  <a:lnTo>
                    <a:pt x="149" y="176"/>
                  </a:lnTo>
                  <a:lnTo>
                    <a:pt x="169" y="182"/>
                  </a:lnTo>
                  <a:lnTo>
                    <a:pt x="182" y="173"/>
                  </a:lnTo>
                  <a:lnTo>
                    <a:pt x="197" y="178"/>
                  </a:lnTo>
                  <a:lnTo>
                    <a:pt x="212" y="178"/>
                  </a:lnTo>
                  <a:lnTo>
                    <a:pt x="212" y="190"/>
                  </a:lnTo>
                  <a:lnTo>
                    <a:pt x="233" y="190"/>
                  </a:lnTo>
                  <a:lnTo>
                    <a:pt x="235" y="208"/>
                  </a:lnTo>
                  <a:lnTo>
                    <a:pt x="248" y="203"/>
                  </a:lnTo>
                  <a:lnTo>
                    <a:pt x="261" y="212"/>
                  </a:lnTo>
                  <a:lnTo>
                    <a:pt x="278" y="208"/>
                  </a:lnTo>
                  <a:lnTo>
                    <a:pt x="297" y="203"/>
                  </a:lnTo>
                  <a:lnTo>
                    <a:pt x="310" y="210"/>
                  </a:lnTo>
                  <a:lnTo>
                    <a:pt x="327" y="218"/>
                  </a:lnTo>
                  <a:lnTo>
                    <a:pt x="350" y="231"/>
                  </a:lnTo>
                  <a:lnTo>
                    <a:pt x="372" y="227"/>
                  </a:lnTo>
                  <a:lnTo>
                    <a:pt x="382" y="214"/>
                  </a:lnTo>
                  <a:lnTo>
                    <a:pt x="391" y="203"/>
                  </a:lnTo>
                  <a:lnTo>
                    <a:pt x="408" y="208"/>
                  </a:lnTo>
                  <a:lnTo>
                    <a:pt x="423" y="223"/>
                  </a:lnTo>
                  <a:lnTo>
                    <a:pt x="440" y="229"/>
                  </a:lnTo>
                  <a:lnTo>
                    <a:pt x="455" y="225"/>
                  </a:lnTo>
                  <a:lnTo>
                    <a:pt x="465" y="212"/>
                  </a:lnTo>
                  <a:lnTo>
                    <a:pt x="480" y="216"/>
                  </a:lnTo>
                  <a:lnTo>
                    <a:pt x="498" y="229"/>
                  </a:lnTo>
                  <a:lnTo>
                    <a:pt x="515" y="244"/>
                  </a:lnTo>
                  <a:lnTo>
                    <a:pt x="532" y="246"/>
                  </a:lnTo>
                  <a:lnTo>
                    <a:pt x="543" y="231"/>
                  </a:lnTo>
                  <a:lnTo>
                    <a:pt x="555" y="212"/>
                  </a:lnTo>
                  <a:lnTo>
                    <a:pt x="568" y="206"/>
                  </a:lnTo>
                  <a:lnTo>
                    <a:pt x="579" y="222"/>
                  </a:lnTo>
                  <a:lnTo>
                    <a:pt x="594" y="227"/>
                  </a:lnTo>
                  <a:lnTo>
                    <a:pt x="609" y="227"/>
                  </a:lnTo>
                  <a:lnTo>
                    <a:pt x="624" y="206"/>
                  </a:lnTo>
                  <a:lnTo>
                    <a:pt x="634" y="190"/>
                  </a:lnTo>
                  <a:lnTo>
                    <a:pt x="636" y="171"/>
                  </a:lnTo>
                  <a:lnTo>
                    <a:pt x="643" y="152"/>
                  </a:lnTo>
                  <a:lnTo>
                    <a:pt x="660" y="143"/>
                  </a:lnTo>
                  <a:lnTo>
                    <a:pt x="675" y="137"/>
                  </a:lnTo>
                  <a:lnTo>
                    <a:pt x="679" y="118"/>
                  </a:lnTo>
                  <a:lnTo>
                    <a:pt x="688" y="109"/>
                  </a:lnTo>
                  <a:lnTo>
                    <a:pt x="711" y="116"/>
                  </a:lnTo>
                  <a:lnTo>
                    <a:pt x="730" y="120"/>
                  </a:lnTo>
                  <a:lnTo>
                    <a:pt x="750" y="113"/>
                  </a:lnTo>
                  <a:lnTo>
                    <a:pt x="758" y="90"/>
                  </a:lnTo>
                  <a:lnTo>
                    <a:pt x="764" y="73"/>
                  </a:lnTo>
                  <a:lnTo>
                    <a:pt x="777" y="66"/>
                  </a:lnTo>
                  <a:lnTo>
                    <a:pt x="790" y="56"/>
                  </a:lnTo>
                  <a:lnTo>
                    <a:pt x="797" y="41"/>
                  </a:lnTo>
                  <a:lnTo>
                    <a:pt x="803" y="34"/>
                  </a:lnTo>
                  <a:lnTo>
                    <a:pt x="826" y="28"/>
                  </a:lnTo>
                  <a:lnTo>
                    <a:pt x="858" y="26"/>
                  </a:lnTo>
                  <a:lnTo>
                    <a:pt x="874" y="19"/>
                  </a:lnTo>
                  <a:lnTo>
                    <a:pt x="878" y="0"/>
                  </a:lnTo>
                  <a:lnTo>
                    <a:pt x="890" y="13"/>
                  </a:lnTo>
                  <a:lnTo>
                    <a:pt x="910" y="9"/>
                  </a:lnTo>
                  <a:lnTo>
                    <a:pt x="923" y="4"/>
                  </a:lnTo>
                  <a:lnTo>
                    <a:pt x="931" y="17"/>
                  </a:lnTo>
                  <a:lnTo>
                    <a:pt x="933" y="28"/>
                  </a:lnTo>
                  <a:lnTo>
                    <a:pt x="952" y="34"/>
                  </a:lnTo>
                  <a:lnTo>
                    <a:pt x="965" y="39"/>
                  </a:lnTo>
                  <a:lnTo>
                    <a:pt x="978" y="34"/>
                  </a:lnTo>
                  <a:lnTo>
                    <a:pt x="993" y="51"/>
                  </a:lnTo>
                  <a:lnTo>
                    <a:pt x="1002" y="60"/>
                  </a:lnTo>
                  <a:lnTo>
                    <a:pt x="984" y="73"/>
                  </a:lnTo>
                  <a:lnTo>
                    <a:pt x="1000" y="88"/>
                  </a:lnTo>
                  <a:lnTo>
                    <a:pt x="1010" y="96"/>
                  </a:lnTo>
                  <a:lnTo>
                    <a:pt x="1012" y="114"/>
                  </a:lnTo>
                  <a:lnTo>
                    <a:pt x="1038" y="122"/>
                  </a:lnTo>
                  <a:lnTo>
                    <a:pt x="1049" y="109"/>
                  </a:lnTo>
                  <a:lnTo>
                    <a:pt x="1074" y="122"/>
                  </a:lnTo>
                  <a:lnTo>
                    <a:pt x="1085" y="116"/>
                  </a:lnTo>
                  <a:lnTo>
                    <a:pt x="1093" y="124"/>
                  </a:lnTo>
                  <a:lnTo>
                    <a:pt x="1123" y="128"/>
                  </a:lnTo>
                  <a:lnTo>
                    <a:pt x="1136" y="145"/>
                  </a:lnTo>
                  <a:lnTo>
                    <a:pt x="1153" y="152"/>
                  </a:lnTo>
                  <a:lnTo>
                    <a:pt x="1170" y="156"/>
                  </a:lnTo>
                  <a:lnTo>
                    <a:pt x="1179" y="139"/>
                  </a:lnTo>
                  <a:lnTo>
                    <a:pt x="1194" y="139"/>
                  </a:lnTo>
                  <a:lnTo>
                    <a:pt x="1207" y="145"/>
                  </a:lnTo>
                  <a:lnTo>
                    <a:pt x="1198" y="156"/>
                  </a:lnTo>
                  <a:lnTo>
                    <a:pt x="1185" y="165"/>
                  </a:lnTo>
                  <a:lnTo>
                    <a:pt x="1179" y="184"/>
                  </a:lnTo>
                  <a:lnTo>
                    <a:pt x="1196" y="184"/>
                  </a:lnTo>
                  <a:lnTo>
                    <a:pt x="1198" y="205"/>
                  </a:lnTo>
                  <a:lnTo>
                    <a:pt x="1196" y="223"/>
                  </a:lnTo>
                  <a:lnTo>
                    <a:pt x="1185" y="227"/>
                  </a:lnTo>
                  <a:lnTo>
                    <a:pt x="1185" y="240"/>
                  </a:lnTo>
                  <a:lnTo>
                    <a:pt x="1194" y="253"/>
                  </a:lnTo>
                  <a:lnTo>
                    <a:pt x="1207" y="265"/>
                  </a:lnTo>
                  <a:lnTo>
                    <a:pt x="1198" y="282"/>
                  </a:lnTo>
                  <a:lnTo>
                    <a:pt x="1185" y="287"/>
                  </a:lnTo>
                  <a:lnTo>
                    <a:pt x="1190" y="300"/>
                  </a:lnTo>
                  <a:lnTo>
                    <a:pt x="1209" y="299"/>
                  </a:lnTo>
                  <a:lnTo>
                    <a:pt x="1213" y="315"/>
                  </a:lnTo>
                  <a:lnTo>
                    <a:pt x="1228" y="327"/>
                  </a:lnTo>
                  <a:lnTo>
                    <a:pt x="1239" y="315"/>
                  </a:lnTo>
                  <a:lnTo>
                    <a:pt x="1247" y="304"/>
                  </a:lnTo>
                  <a:lnTo>
                    <a:pt x="1228" y="299"/>
                  </a:lnTo>
                  <a:lnTo>
                    <a:pt x="1239" y="287"/>
                  </a:lnTo>
                  <a:lnTo>
                    <a:pt x="1258" y="289"/>
                  </a:lnTo>
                  <a:lnTo>
                    <a:pt x="1273" y="285"/>
                  </a:lnTo>
                  <a:lnTo>
                    <a:pt x="1292" y="283"/>
                  </a:lnTo>
                  <a:lnTo>
                    <a:pt x="1284" y="297"/>
                  </a:lnTo>
                  <a:lnTo>
                    <a:pt x="1283" y="314"/>
                  </a:lnTo>
                  <a:lnTo>
                    <a:pt x="1298" y="319"/>
                  </a:lnTo>
                  <a:lnTo>
                    <a:pt x="1311" y="314"/>
                  </a:lnTo>
                  <a:lnTo>
                    <a:pt x="1316" y="302"/>
                  </a:lnTo>
                  <a:lnTo>
                    <a:pt x="1335" y="319"/>
                  </a:lnTo>
                  <a:lnTo>
                    <a:pt x="1339" y="306"/>
                  </a:lnTo>
                  <a:lnTo>
                    <a:pt x="1348" y="297"/>
                  </a:lnTo>
                  <a:lnTo>
                    <a:pt x="1362" y="308"/>
                  </a:lnTo>
                  <a:lnTo>
                    <a:pt x="1367" y="323"/>
                  </a:lnTo>
                  <a:lnTo>
                    <a:pt x="1360" y="332"/>
                  </a:lnTo>
                  <a:lnTo>
                    <a:pt x="1369" y="353"/>
                  </a:lnTo>
                  <a:lnTo>
                    <a:pt x="1388" y="334"/>
                  </a:lnTo>
                  <a:lnTo>
                    <a:pt x="1403" y="344"/>
                  </a:lnTo>
                  <a:lnTo>
                    <a:pt x="1418" y="340"/>
                  </a:lnTo>
                  <a:lnTo>
                    <a:pt x="1422" y="319"/>
                  </a:lnTo>
                  <a:lnTo>
                    <a:pt x="1424" y="310"/>
                  </a:lnTo>
                  <a:lnTo>
                    <a:pt x="1431" y="300"/>
                  </a:lnTo>
                  <a:lnTo>
                    <a:pt x="1442" y="315"/>
                  </a:lnTo>
                  <a:lnTo>
                    <a:pt x="1433" y="340"/>
                  </a:lnTo>
                  <a:lnTo>
                    <a:pt x="1431" y="362"/>
                  </a:lnTo>
                  <a:lnTo>
                    <a:pt x="1437" y="379"/>
                  </a:lnTo>
                  <a:lnTo>
                    <a:pt x="1431" y="398"/>
                  </a:lnTo>
                  <a:lnTo>
                    <a:pt x="1426" y="421"/>
                  </a:lnTo>
                  <a:lnTo>
                    <a:pt x="1427" y="436"/>
                  </a:lnTo>
                  <a:lnTo>
                    <a:pt x="1292" y="1164"/>
                  </a:lnTo>
                  <a:lnTo>
                    <a:pt x="1279" y="1155"/>
                  </a:lnTo>
                  <a:lnTo>
                    <a:pt x="1273" y="1136"/>
                  </a:lnTo>
                  <a:lnTo>
                    <a:pt x="1258" y="1129"/>
                  </a:lnTo>
                  <a:lnTo>
                    <a:pt x="1256" y="1115"/>
                  </a:lnTo>
                  <a:lnTo>
                    <a:pt x="1254" y="1097"/>
                  </a:lnTo>
                  <a:lnTo>
                    <a:pt x="1247" y="1087"/>
                  </a:lnTo>
                  <a:lnTo>
                    <a:pt x="1228" y="1082"/>
                  </a:lnTo>
                  <a:lnTo>
                    <a:pt x="1217" y="1074"/>
                  </a:lnTo>
                  <a:lnTo>
                    <a:pt x="1204" y="1061"/>
                  </a:lnTo>
                  <a:lnTo>
                    <a:pt x="1196" y="1048"/>
                  </a:lnTo>
                  <a:lnTo>
                    <a:pt x="1177" y="1044"/>
                  </a:lnTo>
                  <a:lnTo>
                    <a:pt x="1164" y="1057"/>
                  </a:lnTo>
                  <a:lnTo>
                    <a:pt x="1151" y="1072"/>
                  </a:lnTo>
                  <a:lnTo>
                    <a:pt x="1126" y="1065"/>
                  </a:lnTo>
                  <a:lnTo>
                    <a:pt x="1111" y="1063"/>
                  </a:lnTo>
                  <a:lnTo>
                    <a:pt x="1085" y="1067"/>
                  </a:lnTo>
                  <a:lnTo>
                    <a:pt x="1068" y="1061"/>
                  </a:lnTo>
                  <a:lnTo>
                    <a:pt x="1258" y="772"/>
                  </a:lnTo>
                  <a:lnTo>
                    <a:pt x="1251" y="744"/>
                  </a:lnTo>
                  <a:lnTo>
                    <a:pt x="1228" y="760"/>
                  </a:lnTo>
                  <a:lnTo>
                    <a:pt x="1230" y="742"/>
                  </a:lnTo>
                  <a:lnTo>
                    <a:pt x="1215" y="744"/>
                  </a:lnTo>
                  <a:lnTo>
                    <a:pt x="1213" y="730"/>
                  </a:lnTo>
                  <a:lnTo>
                    <a:pt x="1207" y="715"/>
                  </a:lnTo>
                  <a:lnTo>
                    <a:pt x="1185" y="727"/>
                  </a:lnTo>
                  <a:lnTo>
                    <a:pt x="1172" y="721"/>
                  </a:lnTo>
                  <a:lnTo>
                    <a:pt x="1187" y="710"/>
                  </a:lnTo>
                  <a:lnTo>
                    <a:pt x="1172" y="706"/>
                  </a:lnTo>
                  <a:lnTo>
                    <a:pt x="1158" y="714"/>
                  </a:lnTo>
                  <a:lnTo>
                    <a:pt x="1147" y="695"/>
                  </a:lnTo>
                  <a:lnTo>
                    <a:pt x="1136" y="700"/>
                  </a:lnTo>
                  <a:lnTo>
                    <a:pt x="1121" y="691"/>
                  </a:lnTo>
                  <a:lnTo>
                    <a:pt x="1115" y="706"/>
                  </a:lnTo>
                  <a:lnTo>
                    <a:pt x="1098" y="704"/>
                  </a:lnTo>
                  <a:lnTo>
                    <a:pt x="1096" y="687"/>
                  </a:lnTo>
                  <a:lnTo>
                    <a:pt x="1089" y="674"/>
                  </a:lnTo>
                  <a:lnTo>
                    <a:pt x="1070" y="670"/>
                  </a:lnTo>
                  <a:lnTo>
                    <a:pt x="1057" y="659"/>
                  </a:lnTo>
                  <a:lnTo>
                    <a:pt x="1044" y="661"/>
                  </a:lnTo>
                  <a:lnTo>
                    <a:pt x="1040" y="650"/>
                  </a:lnTo>
                  <a:lnTo>
                    <a:pt x="1025" y="640"/>
                  </a:lnTo>
                  <a:lnTo>
                    <a:pt x="1010" y="646"/>
                  </a:lnTo>
                  <a:lnTo>
                    <a:pt x="993" y="635"/>
                  </a:lnTo>
                  <a:lnTo>
                    <a:pt x="995" y="659"/>
                  </a:lnTo>
                  <a:lnTo>
                    <a:pt x="972" y="655"/>
                  </a:lnTo>
                  <a:lnTo>
                    <a:pt x="955" y="653"/>
                  </a:lnTo>
                  <a:lnTo>
                    <a:pt x="952" y="667"/>
                  </a:lnTo>
                  <a:lnTo>
                    <a:pt x="948" y="682"/>
                  </a:lnTo>
                  <a:lnTo>
                    <a:pt x="929" y="687"/>
                  </a:lnTo>
                  <a:lnTo>
                    <a:pt x="918" y="682"/>
                  </a:lnTo>
                  <a:lnTo>
                    <a:pt x="899" y="689"/>
                  </a:lnTo>
                  <a:lnTo>
                    <a:pt x="886" y="691"/>
                  </a:lnTo>
                  <a:lnTo>
                    <a:pt x="871" y="678"/>
                  </a:lnTo>
                  <a:lnTo>
                    <a:pt x="861" y="659"/>
                  </a:lnTo>
                  <a:lnTo>
                    <a:pt x="854" y="687"/>
                  </a:lnTo>
                  <a:lnTo>
                    <a:pt x="846" y="655"/>
                  </a:lnTo>
                  <a:lnTo>
                    <a:pt x="826" y="653"/>
                  </a:lnTo>
                  <a:lnTo>
                    <a:pt x="814" y="646"/>
                  </a:lnTo>
                  <a:lnTo>
                    <a:pt x="788" y="652"/>
                  </a:lnTo>
                  <a:lnTo>
                    <a:pt x="784" y="633"/>
                  </a:lnTo>
                  <a:lnTo>
                    <a:pt x="771" y="638"/>
                  </a:lnTo>
                  <a:lnTo>
                    <a:pt x="754" y="644"/>
                  </a:lnTo>
                  <a:lnTo>
                    <a:pt x="748" y="663"/>
                  </a:lnTo>
                  <a:lnTo>
                    <a:pt x="747" y="676"/>
                  </a:lnTo>
                  <a:lnTo>
                    <a:pt x="733" y="680"/>
                  </a:lnTo>
                  <a:lnTo>
                    <a:pt x="732" y="693"/>
                  </a:lnTo>
                  <a:lnTo>
                    <a:pt x="713" y="693"/>
                  </a:lnTo>
                  <a:lnTo>
                    <a:pt x="692" y="687"/>
                  </a:lnTo>
                  <a:lnTo>
                    <a:pt x="677" y="700"/>
                  </a:lnTo>
                  <a:lnTo>
                    <a:pt x="664" y="721"/>
                  </a:lnTo>
                  <a:lnTo>
                    <a:pt x="649" y="719"/>
                  </a:lnTo>
                  <a:lnTo>
                    <a:pt x="632" y="723"/>
                  </a:lnTo>
                  <a:lnTo>
                    <a:pt x="613" y="729"/>
                  </a:lnTo>
                  <a:lnTo>
                    <a:pt x="600" y="721"/>
                  </a:lnTo>
                  <a:lnTo>
                    <a:pt x="579" y="717"/>
                  </a:lnTo>
                  <a:lnTo>
                    <a:pt x="559" y="723"/>
                  </a:lnTo>
                  <a:lnTo>
                    <a:pt x="543" y="715"/>
                  </a:lnTo>
                  <a:lnTo>
                    <a:pt x="530" y="708"/>
                  </a:lnTo>
                  <a:lnTo>
                    <a:pt x="521" y="723"/>
                  </a:lnTo>
                  <a:lnTo>
                    <a:pt x="512" y="734"/>
                  </a:lnTo>
                  <a:lnTo>
                    <a:pt x="502" y="715"/>
                  </a:lnTo>
                  <a:lnTo>
                    <a:pt x="495" y="730"/>
                  </a:lnTo>
                  <a:lnTo>
                    <a:pt x="466" y="732"/>
                  </a:lnTo>
                  <a:lnTo>
                    <a:pt x="442" y="736"/>
                  </a:lnTo>
                  <a:lnTo>
                    <a:pt x="434" y="723"/>
                  </a:lnTo>
                  <a:lnTo>
                    <a:pt x="434" y="712"/>
                  </a:lnTo>
                  <a:lnTo>
                    <a:pt x="421" y="710"/>
                  </a:lnTo>
                  <a:lnTo>
                    <a:pt x="402" y="708"/>
                  </a:lnTo>
                  <a:lnTo>
                    <a:pt x="384" y="702"/>
                  </a:lnTo>
                  <a:lnTo>
                    <a:pt x="376" y="693"/>
                  </a:lnTo>
                  <a:lnTo>
                    <a:pt x="367" y="674"/>
                  </a:lnTo>
                  <a:lnTo>
                    <a:pt x="380" y="670"/>
                  </a:lnTo>
                  <a:lnTo>
                    <a:pt x="387" y="657"/>
                  </a:lnTo>
                  <a:lnTo>
                    <a:pt x="399" y="648"/>
                  </a:lnTo>
                  <a:lnTo>
                    <a:pt x="387" y="637"/>
                  </a:lnTo>
                  <a:lnTo>
                    <a:pt x="399" y="629"/>
                  </a:lnTo>
                  <a:lnTo>
                    <a:pt x="386" y="616"/>
                  </a:lnTo>
                  <a:lnTo>
                    <a:pt x="386" y="599"/>
                  </a:lnTo>
                  <a:lnTo>
                    <a:pt x="386" y="584"/>
                  </a:lnTo>
                  <a:lnTo>
                    <a:pt x="372" y="580"/>
                  </a:lnTo>
                  <a:lnTo>
                    <a:pt x="374" y="567"/>
                  </a:lnTo>
                  <a:lnTo>
                    <a:pt x="357" y="567"/>
                  </a:lnTo>
                  <a:lnTo>
                    <a:pt x="357" y="554"/>
                  </a:lnTo>
                  <a:lnTo>
                    <a:pt x="350" y="565"/>
                  </a:lnTo>
                  <a:lnTo>
                    <a:pt x="337" y="560"/>
                  </a:lnTo>
                  <a:lnTo>
                    <a:pt x="325" y="569"/>
                  </a:lnTo>
                  <a:lnTo>
                    <a:pt x="307" y="567"/>
                  </a:lnTo>
                  <a:lnTo>
                    <a:pt x="293" y="563"/>
                  </a:lnTo>
                  <a:lnTo>
                    <a:pt x="282" y="550"/>
                  </a:lnTo>
                  <a:lnTo>
                    <a:pt x="271" y="548"/>
                  </a:lnTo>
                  <a:lnTo>
                    <a:pt x="260" y="537"/>
                  </a:lnTo>
                  <a:lnTo>
                    <a:pt x="261" y="520"/>
                  </a:lnTo>
                  <a:lnTo>
                    <a:pt x="280" y="507"/>
                  </a:lnTo>
                  <a:lnTo>
                    <a:pt x="265" y="503"/>
                  </a:lnTo>
                  <a:lnTo>
                    <a:pt x="275" y="488"/>
                  </a:lnTo>
                  <a:lnTo>
                    <a:pt x="260" y="479"/>
                  </a:lnTo>
                  <a:lnTo>
                    <a:pt x="250" y="471"/>
                  </a:lnTo>
                  <a:lnTo>
                    <a:pt x="254" y="460"/>
                  </a:lnTo>
                  <a:lnTo>
                    <a:pt x="241" y="451"/>
                  </a:lnTo>
                  <a:lnTo>
                    <a:pt x="239" y="437"/>
                  </a:lnTo>
                  <a:lnTo>
                    <a:pt x="224" y="426"/>
                  </a:lnTo>
                  <a:lnTo>
                    <a:pt x="214" y="419"/>
                  </a:lnTo>
                  <a:lnTo>
                    <a:pt x="162" y="415"/>
                  </a:lnTo>
                  <a:lnTo>
                    <a:pt x="150" y="407"/>
                  </a:lnTo>
                  <a:lnTo>
                    <a:pt x="145" y="392"/>
                  </a:lnTo>
                  <a:lnTo>
                    <a:pt x="137" y="377"/>
                  </a:lnTo>
                  <a:lnTo>
                    <a:pt x="124" y="387"/>
                  </a:lnTo>
                  <a:lnTo>
                    <a:pt x="111" y="381"/>
                  </a:lnTo>
                  <a:lnTo>
                    <a:pt x="103" y="368"/>
                  </a:lnTo>
                  <a:lnTo>
                    <a:pt x="81" y="359"/>
                  </a:lnTo>
                  <a:lnTo>
                    <a:pt x="64" y="355"/>
                  </a:lnTo>
                  <a:lnTo>
                    <a:pt x="47" y="359"/>
                  </a:lnTo>
                  <a:lnTo>
                    <a:pt x="34" y="347"/>
                  </a:lnTo>
                  <a:lnTo>
                    <a:pt x="38" y="332"/>
                  </a:lnTo>
                  <a:lnTo>
                    <a:pt x="30" y="321"/>
                  </a:lnTo>
                  <a:lnTo>
                    <a:pt x="39" y="310"/>
                  </a:lnTo>
                  <a:lnTo>
                    <a:pt x="30" y="297"/>
                  </a:lnTo>
                  <a:lnTo>
                    <a:pt x="19" y="287"/>
                  </a:lnTo>
                  <a:lnTo>
                    <a:pt x="0" y="276"/>
                  </a:lnTo>
                  <a:lnTo>
                    <a:pt x="15" y="265"/>
                  </a:lnTo>
                  <a:lnTo>
                    <a:pt x="13" y="252"/>
                  </a:lnTo>
                  <a:lnTo>
                    <a:pt x="0" y="227"/>
                  </a:lnTo>
                  <a:close/>
                </a:path>
              </a:pathLst>
            </a:custGeom>
            <a:solidFill>
              <a:srgbClr val="FF0000"/>
            </a:solidFill>
            <a:ln w="7938" cap="flat">
              <a:solidFill>
                <a:srgbClr val="020304"/>
              </a:solidFill>
              <a:prstDash val="solid"/>
              <a:miter lim="800000"/>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98" name="Freeform 68">
              <a:extLst>
                <a:ext uri="{FF2B5EF4-FFF2-40B4-BE49-F238E27FC236}">
                  <a16:creationId xmlns:a16="http://schemas.microsoft.com/office/drawing/2014/main" id="{183F541D-071E-451D-AB1C-CAC6EF75757D}"/>
                </a:ext>
              </a:extLst>
            </p:cNvPr>
            <p:cNvSpPr>
              <a:spLocks/>
            </p:cNvSpPr>
            <p:nvPr/>
          </p:nvSpPr>
          <p:spPr bwMode="auto">
            <a:xfrm>
              <a:off x="2063743" y="1088147"/>
              <a:ext cx="250825" cy="339725"/>
            </a:xfrm>
            <a:custGeom>
              <a:avLst/>
              <a:gdLst>
                <a:gd name="T0" fmla="*/ 141 w 158"/>
                <a:gd name="T1" fmla="*/ 2 h 214"/>
                <a:gd name="T2" fmla="*/ 120 w 158"/>
                <a:gd name="T3" fmla="*/ 0 h 214"/>
                <a:gd name="T4" fmla="*/ 94 w 158"/>
                <a:gd name="T5" fmla="*/ 6 h 214"/>
                <a:gd name="T6" fmla="*/ 77 w 158"/>
                <a:gd name="T7" fmla="*/ 19 h 214"/>
                <a:gd name="T8" fmla="*/ 65 w 158"/>
                <a:gd name="T9" fmla="*/ 34 h 214"/>
                <a:gd name="T10" fmla="*/ 52 w 158"/>
                <a:gd name="T11" fmla="*/ 40 h 214"/>
                <a:gd name="T12" fmla="*/ 49 w 158"/>
                <a:gd name="T13" fmla="*/ 49 h 214"/>
                <a:gd name="T14" fmla="*/ 30 w 158"/>
                <a:gd name="T15" fmla="*/ 57 h 214"/>
                <a:gd name="T16" fmla="*/ 11 w 158"/>
                <a:gd name="T17" fmla="*/ 57 h 214"/>
                <a:gd name="T18" fmla="*/ 1 w 158"/>
                <a:gd name="T19" fmla="*/ 72 h 214"/>
                <a:gd name="T20" fmla="*/ 0 w 158"/>
                <a:gd name="T21" fmla="*/ 89 h 214"/>
                <a:gd name="T22" fmla="*/ 3 w 158"/>
                <a:gd name="T23" fmla="*/ 106 h 214"/>
                <a:gd name="T24" fmla="*/ 3 w 158"/>
                <a:gd name="T25" fmla="*/ 122 h 214"/>
                <a:gd name="T26" fmla="*/ 3 w 158"/>
                <a:gd name="T27" fmla="*/ 136 h 214"/>
                <a:gd name="T28" fmla="*/ 13 w 158"/>
                <a:gd name="T29" fmla="*/ 147 h 214"/>
                <a:gd name="T30" fmla="*/ 17 w 158"/>
                <a:gd name="T31" fmla="*/ 160 h 214"/>
                <a:gd name="T32" fmla="*/ 32 w 158"/>
                <a:gd name="T33" fmla="*/ 160 h 214"/>
                <a:gd name="T34" fmla="*/ 43 w 158"/>
                <a:gd name="T35" fmla="*/ 169 h 214"/>
                <a:gd name="T36" fmla="*/ 47 w 158"/>
                <a:gd name="T37" fmla="*/ 184 h 214"/>
                <a:gd name="T38" fmla="*/ 64 w 158"/>
                <a:gd name="T39" fmla="*/ 181 h 214"/>
                <a:gd name="T40" fmla="*/ 84 w 158"/>
                <a:gd name="T41" fmla="*/ 186 h 214"/>
                <a:gd name="T42" fmla="*/ 94 w 158"/>
                <a:gd name="T43" fmla="*/ 192 h 214"/>
                <a:gd name="T44" fmla="*/ 109 w 158"/>
                <a:gd name="T45" fmla="*/ 214 h 214"/>
                <a:gd name="T46" fmla="*/ 118 w 158"/>
                <a:gd name="T47" fmla="*/ 205 h 214"/>
                <a:gd name="T48" fmla="*/ 124 w 158"/>
                <a:gd name="T49" fmla="*/ 188 h 214"/>
                <a:gd name="T50" fmla="*/ 129 w 158"/>
                <a:gd name="T51" fmla="*/ 175 h 214"/>
                <a:gd name="T52" fmla="*/ 135 w 158"/>
                <a:gd name="T53" fmla="*/ 160 h 214"/>
                <a:gd name="T54" fmla="*/ 137 w 158"/>
                <a:gd name="T55" fmla="*/ 145 h 214"/>
                <a:gd name="T56" fmla="*/ 150 w 158"/>
                <a:gd name="T57" fmla="*/ 128 h 214"/>
                <a:gd name="T58" fmla="*/ 154 w 158"/>
                <a:gd name="T59" fmla="*/ 115 h 214"/>
                <a:gd name="T60" fmla="*/ 154 w 158"/>
                <a:gd name="T61" fmla="*/ 96 h 214"/>
                <a:gd name="T62" fmla="*/ 150 w 158"/>
                <a:gd name="T63" fmla="*/ 81 h 214"/>
                <a:gd name="T64" fmla="*/ 158 w 158"/>
                <a:gd name="T65" fmla="*/ 64 h 214"/>
                <a:gd name="T66" fmla="*/ 152 w 158"/>
                <a:gd name="T67" fmla="*/ 49 h 214"/>
                <a:gd name="T68" fmla="*/ 152 w 158"/>
                <a:gd name="T69" fmla="*/ 19 h 214"/>
                <a:gd name="T70" fmla="*/ 141 w 158"/>
                <a:gd name="T71" fmla="*/ 2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8" h="214">
                  <a:moveTo>
                    <a:pt x="141" y="2"/>
                  </a:moveTo>
                  <a:lnTo>
                    <a:pt x="120" y="0"/>
                  </a:lnTo>
                  <a:lnTo>
                    <a:pt x="94" y="6"/>
                  </a:lnTo>
                  <a:lnTo>
                    <a:pt x="77" y="19"/>
                  </a:lnTo>
                  <a:lnTo>
                    <a:pt x="65" y="34"/>
                  </a:lnTo>
                  <a:lnTo>
                    <a:pt x="52" y="40"/>
                  </a:lnTo>
                  <a:lnTo>
                    <a:pt x="49" y="49"/>
                  </a:lnTo>
                  <a:lnTo>
                    <a:pt x="30" y="57"/>
                  </a:lnTo>
                  <a:lnTo>
                    <a:pt x="11" y="57"/>
                  </a:lnTo>
                  <a:lnTo>
                    <a:pt x="1" y="72"/>
                  </a:lnTo>
                  <a:lnTo>
                    <a:pt x="0" y="89"/>
                  </a:lnTo>
                  <a:lnTo>
                    <a:pt x="3" y="106"/>
                  </a:lnTo>
                  <a:lnTo>
                    <a:pt x="3" y="122"/>
                  </a:lnTo>
                  <a:lnTo>
                    <a:pt x="3" y="136"/>
                  </a:lnTo>
                  <a:lnTo>
                    <a:pt x="13" y="147"/>
                  </a:lnTo>
                  <a:lnTo>
                    <a:pt x="17" y="160"/>
                  </a:lnTo>
                  <a:lnTo>
                    <a:pt x="32" y="160"/>
                  </a:lnTo>
                  <a:lnTo>
                    <a:pt x="43" y="169"/>
                  </a:lnTo>
                  <a:lnTo>
                    <a:pt x="47" y="184"/>
                  </a:lnTo>
                  <a:lnTo>
                    <a:pt x="64" y="181"/>
                  </a:lnTo>
                  <a:lnTo>
                    <a:pt x="84" y="186"/>
                  </a:lnTo>
                  <a:lnTo>
                    <a:pt x="94" y="192"/>
                  </a:lnTo>
                  <a:lnTo>
                    <a:pt x="109" y="214"/>
                  </a:lnTo>
                  <a:lnTo>
                    <a:pt x="118" y="205"/>
                  </a:lnTo>
                  <a:lnTo>
                    <a:pt x="124" y="188"/>
                  </a:lnTo>
                  <a:lnTo>
                    <a:pt x="129" y="175"/>
                  </a:lnTo>
                  <a:lnTo>
                    <a:pt x="135" y="160"/>
                  </a:lnTo>
                  <a:lnTo>
                    <a:pt x="137" y="145"/>
                  </a:lnTo>
                  <a:lnTo>
                    <a:pt x="150" y="128"/>
                  </a:lnTo>
                  <a:lnTo>
                    <a:pt x="154" y="115"/>
                  </a:lnTo>
                  <a:lnTo>
                    <a:pt x="154" y="96"/>
                  </a:lnTo>
                  <a:lnTo>
                    <a:pt x="150" y="81"/>
                  </a:lnTo>
                  <a:lnTo>
                    <a:pt x="158" y="64"/>
                  </a:lnTo>
                  <a:lnTo>
                    <a:pt x="152" y="49"/>
                  </a:lnTo>
                  <a:lnTo>
                    <a:pt x="152" y="19"/>
                  </a:lnTo>
                  <a:lnTo>
                    <a:pt x="141" y="2"/>
                  </a:lnTo>
                  <a:close/>
                </a:path>
              </a:pathLst>
            </a:custGeom>
            <a:solidFill>
              <a:srgbClr val="00B05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99" name="Freeform 69">
              <a:extLst>
                <a:ext uri="{FF2B5EF4-FFF2-40B4-BE49-F238E27FC236}">
                  <a16:creationId xmlns:a16="http://schemas.microsoft.com/office/drawing/2014/main" id="{53177ECC-30F4-4792-A0EB-113CA8EE5C4E}"/>
                </a:ext>
              </a:extLst>
            </p:cNvPr>
            <p:cNvSpPr>
              <a:spLocks/>
            </p:cNvSpPr>
            <p:nvPr/>
          </p:nvSpPr>
          <p:spPr bwMode="auto">
            <a:xfrm>
              <a:off x="2433299" y="2841476"/>
              <a:ext cx="1236663" cy="1130300"/>
            </a:xfrm>
            <a:custGeom>
              <a:avLst/>
              <a:gdLst>
                <a:gd name="T0" fmla="*/ 718 w 779"/>
                <a:gd name="T1" fmla="*/ 6 h 712"/>
                <a:gd name="T2" fmla="*/ 679 w 779"/>
                <a:gd name="T3" fmla="*/ 10 h 712"/>
                <a:gd name="T4" fmla="*/ 641 w 779"/>
                <a:gd name="T5" fmla="*/ 55 h 712"/>
                <a:gd name="T6" fmla="*/ 622 w 779"/>
                <a:gd name="T7" fmla="*/ 66 h 712"/>
                <a:gd name="T8" fmla="*/ 621 w 779"/>
                <a:gd name="T9" fmla="*/ 122 h 712"/>
                <a:gd name="T10" fmla="*/ 598 w 779"/>
                <a:gd name="T11" fmla="*/ 173 h 712"/>
                <a:gd name="T12" fmla="*/ 562 w 779"/>
                <a:gd name="T13" fmla="*/ 164 h 712"/>
                <a:gd name="T14" fmla="*/ 534 w 779"/>
                <a:gd name="T15" fmla="*/ 167 h 712"/>
                <a:gd name="T16" fmla="*/ 551 w 779"/>
                <a:gd name="T17" fmla="*/ 222 h 712"/>
                <a:gd name="T18" fmla="*/ 515 w 779"/>
                <a:gd name="T19" fmla="*/ 276 h 712"/>
                <a:gd name="T20" fmla="*/ 464 w 779"/>
                <a:gd name="T21" fmla="*/ 325 h 712"/>
                <a:gd name="T22" fmla="*/ 408 w 779"/>
                <a:gd name="T23" fmla="*/ 342 h 712"/>
                <a:gd name="T24" fmla="*/ 372 w 779"/>
                <a:gd name="T25" fmla="*/ 368 h 712"/>
                <a:gd name="T26" fmla="*/ 335 w 779"/>
                <a:gd name="T27" fmla="*/ 368 h 712"/>
                <a:gd name="T28" fmla="*/ 365 w 779"/>
                <a:gd name="T29" fmla="*/ 321 h 712"/>
                <a:gd name="T30" fmla="*/ 320 w 779"/>
                <a:gd name="T31" fmla="*/ 312 h 712"/>
                <a:gd name="T32" fmla="*/ 299 w 779"/>
                <a:gd name="T33" fmla="*/ 387 h 712"/>
                <a:gd name="T34" fmla="*/ 261 w 779"/>
                <a:gd name="T35" fmla="*/ 387 h 712"/>
                <a:gd name="T36" fmla="*/ 211 w 779"/>
                <a:gd name="T37" fmla="*/ 404 h 712"/>
                <a:gd name="T38" fmla="*/ 169 w 779"/>
                <a:gd name="T39" fmla="*/ 381 h 712"/>
                <a:gd name="T40" fmla="*/ 124 w 779"/>
                <a:gd name="T41" fmla="*/ 370 h 712"/>
                <a:gd name="T42" fmla="*/ 105 w 779"/>
                <a:gd name="T43" fmla="*/ 336 h 712"/>
                <a:gd name="T44" fmla="*/ 81 w 779"/>
                <a:gd name="T45" fmla="*/ 316 h 712"/>
                <a:gd name="T46" fmla="*/ 39 w 779"/>
                <a:gd name="T47" fmla="*/ 272 h 712"/>
                <a:gd name="T48" fmla="*/ 2 w 779"/>
                <a:gd name="T49" fmla="*/ 293 h 712"/>
                <a:gd name="T50" fmla="*/ 23 w 779"/>
                <a:gd name="T51" fmla="*/ 329 h 712"/>
                <a:gd name="T52" fmla="*/ 0 w 779"/>
                <a:gd name="T53" fmla="*/ 368 h 712"/>
                <a:gd name="T54" fmla="*/ 21 w 779"/>
                <a:gd name="T55" fmla="*/ 402 h 712"/>
                <a:gd name="T56" fmla="*/ 64 w 779"/>
                <a:gd name="T57" fmla="*/ 398 h 712"/>
                <a:gd name="T58" fmla="*/ 94 w 779"/>
                <a:gd name="T59" fmla="*/ 396 h 712"/>
                <a:gd name="T60" fmla="*/ 103 w 779"/>
                <a:gd name="T61" fmla="*/ 455 h 712"/>
                <a:gd name="T62" fmla="*/ 133 w 779"/>
                <a:gd name="T63" fmla="*/ 481 h 712"/>
                <a:gd name="T64" fmla="*/ 179 w 779"/>
                <a:gd name="T65" fmla="*/ 511 h 712"/>
                <a:gd name="T66" fmla="*/ 220 w 779"/>
                <a:gd name="T67" fmla="*/ 470 h 712"/>
                <a:gd name="T68" fmla="*/ 250 w 779"/>
                <a:gd name="T69" fmla="*/ 468 h 712"/>
                <a:gd name="T70" fmla="*/ 301 w 779"/>
                <a:gd name="T71" fmla="*/ 500 h 712"/>
                <a:gd name="T72" fmla="*/ 331 w 779"/>
                <a:gd name="T73" fmla="*/ 541 h 712"/>
                <a:gd name="T74" fmla="*/ 348 w 779"/>
                <a:gd name="T75" fmla="*/ 601 h 712"/>
                <a:gd name="T76" fmla="*/ 340 w 779"/>
                <a:gd name="T77" fmla="*/ 644 h 712"/>
                <a:gd name="T78" fmla="*/ 374 w 779"/>
                <a:gd name="T79" fmla="*/ 676 h 712"/>
                <a:gd name="T80" fmla="*/ 417 w 779"/>
                <a:gd name="T81" fmla="*/ 691 h 712"/>
                <a:gd name="T82" fmla="*/ 470 w 779"/>
                <a:gd name="T83" fmla="*/ 693 h 712"/>
                <a:gd name="T84" fmla="*/ 472 w 779"/>
                <a:gd name="T85" fmla="*/ 631 h 712"/>
                <a:gd name="T86" fmla="*/ 506 w 779"/>
                <a:gd name="T87" fmla="*/ 599 h 712"/>
                <a:gd name="T88" fmla="*/ 506 w 779"/>
                <a:gd name="T89" fmla="*/ 554 h 712"/>
                <a:gd name="T90" fmla="*/ 527 w 779"/>
                <a:gd name="T91" fmla="*/ 513 h 712"/>
                <a:gd name="T92" fmla="*/ 572 w 779"/>
                <a:gd name="T93" fmla="*/ 517 h 712"/>
                <a:gd name="T94" fmla="*/ 621 w 779"/>
                <a:gd name="T95" fmla="*/ 481 h 712"/>
                <a:gd name="T96" fmla="*/ 658 w 779"/>
                <a:gd name="T97" fmla="*/ 434 h 712"/>
                <a:gd name="T98" fmla="*/ 688 w 779"/>
                <a:gd name="T99" fmla="*/ 436 h 712"/>
                <a:gd name="T100" fmla="*/ 694 w 779"/>
                <a:gd name="T101" fmla="*/ 383 h 712"/>
                <a:gd name="T102" fmla="*/ 639 w 779"/>
                <a:gd name="T103" fmla="*/ 353 h 712"/>
                <a:gd name="T104" fmla="*/ 662 w 779"/>
                <a:gd name="T105" fmla="*/ 289 h 712"/>
                <a:gd name="T106" fmla="*/ 654 w 779"/>
                <a:gd name="T107" fmla="*/ 224 h 712"/>
                <a:gd name="T108" fmla="*/ 718 w 779"/>
                <a:gd name="T109" fmla="*/ 169 h 712"/>
                <a:gd name="T110" fmla="*/ 779 w 779"/>
                <a:gd name="T111" fmla="*/ 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9" h="712">
                  <a:moveTo>
                    <a:pt x="745" y="6"/>
                  </a:moveTo>
                  <a:lnTo>
                    <a:pt x="732" y="15"/>
                  </a:lnTo>
                  <a:lnTo>
                    <a:pt x="718" y="6"/>
                  </a:lnTo>
                  <a:lnTo>
                    <a:pt x="703" y="0"/>
                  </a:lnTo>
                  <a:lnTo>
                    <a:pt x="696" y="19"/>
                  </a:lnTo>
                  <a:lnTo>
                    <a:pt x="679" y="10"/>
                  </a:lnTo>
                  <a:lnTo>
                    <a:pt x="669" y="28"/>
                  </a:lnTo>
                  <a:lnTo>
                    <a:pt x="656" y="53"/>
                  </a:lnTo>
                  <a:lnTo>
                    <a:pt x="641" y="55"/>
                  </a:lnTo>
                  <a:lnTo>
                    <a:pt x="630" y="49"/>
                  </a:lnTo>
                  <a:lnTo>
                    <a:pt x="615" y="49"/>
                  </a:lnTo>
                  <a:lnTo>
                    <a:pt x="622" y="66"/>
                  </a:lnTo>
                  <a:lnTo>
                    <a:pt x="619" y="85"/>
                  </a:lnTo>
                  <a:lnTo>
                    <a:pt x="619" y="105"/>
                  </a:lnTo>
                  <a:lnTo>
                    <a:pt x="621" y="122"/>
                  </a:lnTo>
                  <a:lnTo>
                    <a:pt x="611" y="135"/>
                  </a:lnTo>
                  <a:lnTo>
                    <a:pt x="606" y="158"/>
                  </a:lnTo>
                  <a:lnTo>
                    <a:pt x="598" y="173"/>
                  </a:lnTo>
                  <a:lnTo>
                    <a:pt x="583" y="186"/>
                  </a:lnTo>
                  <a:lnTo>
                    <a:pt x="568" y="180"/>
                  </a:lnTo>
                  <a:lnTo>
                    <a:pt x="562" y="164"/>
                  </a:lnTo>
                  <a:lnTo>
                    <a:pt x="551" y="148"/>
                  </a:lnTo>
                  <a:lnTo>
                    <a:pt x="532" y="148"/>
                  </a:lnTo>
                  <a:lnTo>
                    <a:pt x="534" y="167"/>
                  </a:lnTo>
                  <a:lnTo>
                    <a:pt x="547" y="179"/>
                  </a:lnTo>
                  <a:lnTo>
                    <a:pt x="549" y="199"/>
                  </a:lnTo>
                  <a:lnTo>
                    <a:pt x="551" y="222"/>
                  </a:lnTo>
                  <a:lnTo>
                    <a:pt x="547" y="239"/>
                  </a:lnTo>
                  <a:lnTo>
                    <a:pt x="532" y="250"/>
                  </a:lnTo>
                  <a:lnTo>
                    <a:pt x="515" y="276"/>
                  </a:lnTo>
                  <a:lnTo>
                    <a:pt x="495" y="297"/>
                  </a:lnTo>
                  <a:lnTo>
                    <a:pt x="476" y="314"/>
                  </a:lnTo>
                  <a:lnTo>
                    <a:pt x="464" y="325"/>
                  </a:lnTo>
                  <a:lnTo>
                    <a:pt x="444" y="325"/>
                  </a:lnTo>
                  <a:lnTo>
                    <a:pt x="410" y="321"/>
                  </a:lnTo>
                  <a:lnTo>
                    <a:pt x="408" y="342"/>
                  </a:lnTo>
                  <a:lnTo>
                    <a:pt x="395" y="353"/>
                  </a:lnTo>
                  <a:lnTo>
                    <a:pt x="380" y="357"/>
                  </a:lnTo>
                  <a:lnTo>
                    <a:pt x="372" y="368"/>
                  </a:lnTo>
                  <a:lnTo>
                    <a:pt x="369" y="383"/>
                  </a:lnTo>
                  <a:lnTo>
                    <a:pt x="344" y="381"/>
                  </a:lnTo>
                  <a:lnTo>
                    <a:pt x="335" y="368"/>
                  </a:lnTo>
                  <a:lnTo>
                    <a:pt x="352" y="355"/>
                  </a:lnTo>
                  <a:lnTo>
                    <a:pt x="369" y="340"/>
                  </a:lnTo>
                  <a:lnTo>
                    <a:pt x="365" y="321"/>
                  </a:lnTo>
                  <a:lnTo>
                    <a:pt x="357" y="312"/>
                  </a:lnTo>
                  <a:lnTo>
                    <a:pt x="338" y="306"/>
                  </a:lnTo>
                  <a:lnTo>
                    <a:pt x="320" y="312"/>
                  </a:lnTo>
                  <a:lnTo>
                    <a:pt x="303" y="327"/>
                  </a:lnTo>
                  <a:lnTo>
                    <a:pt x="297" y="359"/>
                  </a:lnTo>
                  <a:lnTo>
                    <a:pt x="299" y="387"/>
                  </a:lnTo>
                  <a:lnTo>
                    <a:pt x="291" y="406"/>
                  </a:lnTo>
                  <a:lnTo>
                    <a:pt x="278" y="385"/>
                  </a:lnTo>
                  <a:lnTo>
                    <a:pt x="261" y="387"/>
                  </a:lnTo>
                  <a:lnTo>
                    <a:pt x="246" y="394"/>
                  </a:lnTo>
                  <a:lnTo>
                    <a:pt x="229" y="404"/>
                  </a:lnTo>
                  <a:lnTo>
                    <a:pt x="211" y="404"/>
                  </a:lnTo>
                  <a:lnTo>
                    <a:pt x="196" y="398"/>
                  </a:lnTo>
                  <a:lnTo>
                    <a:pt x="186" y="381"/>
                  </a:lnTo>
                  <a:lnTo>
                    <a:pt x="169" y="381"/>
                  </a:lnTo>
                  <a:lnTo>
                    <a:pt x="154" y="368"/>
                  </a:lnTo>
                  <a:lnTo>
                    <a:pt x="133" y="355"/>
                  </a:lnTo>
                  <a:lnTo>
                    <a:pt x="124" y="370"/>
                  </a:lnTo>
                  <a:lnTo>
                    <a:pt x="111" y="364"/>
                  </a:lnTo>
                  <a:lnTo>
                    <a:pt x="115" y="346"/>
                  </a:lnTo>
                  <a:lnTo>
                    <a:pt x="105" y="336"/>
                  </a:lnTo>
                  <a:lnTo>
                    <a:pt x="107" y="312"/>
                  </a:lnTo>
                  <a:lnTo>
                    <a:pt x="98" y="301"/>
                  </a:lnTo>
                  <a:lnTo>
                    <a:pt x="81" y="316"/>
                  </a:lnTo>
                  <a:lnTo>
                    <a:pt x="62" y="316"/>
                  </a:lnTo>
                  <a:lnTo>
                    <a:pt x="45" y="293"/>
                  </a:lnTo>
                  <a:lnTo>
                    <a:pt x="39" y="272"/>
                  </a:lnTo>
                  <a:lnTo>
                    <a:pt x="21" y="257"/>
                  </a:lnTo>
                  <a:lnTo>
                    <a:pt x="7" y="278"/>
                  </a:lnTo>
                  <a:lnTo>
                    <a:pt x="2" y="293"/>
                  </a:lnTo>
                  <a:lnTo>
                    <a:pt x="11" y="310"/>
                  </a:lnTo>
                  <a:lnTo>
                    <a:pt x="21" y="312"/>
                  </a:lnTo>
                  <a:lnTo>
                    <a:pt x="23" y="329"/>
                  </a:lnTo>
                  <a:lnTo>
                    <a:pt x="15" y="340"/>
                  </a:lnTo>
                  <a:lnTo>
                    <a:pt x="9" y="355"/>
                  </a:lnTo>
                  <a:lnTo>
                    <a:pt x="0" y="368"/>
                  </a:lnTo>
                  <a:lnTo>
                    <a:pt x="2" y="385"/>
                  </a:lnTo>
                  <a:lnTo>
                    <a:pt x="6" y="404"/>
                  </a:lnTo>
                  <a:lnTo>
                    <a:pt x="21" y="402"/>
                  </a:lnTo>
                  <a:lnTo>
                    <a:pt x="36" y="394"/>
                  </a:lnTo>
                  <a:lnTo>
                    <a:pt x="51" y="402"/>
                  </a:lnTo>
                  <a:lnTo>
                    <a:pt x="64" y="398"/>
                  </a:lnTo>
                  <a:lnTo>
                    <a:pt x="75" y="387"/>
                  </a:lnTo>
                  <a:lnTo>
                    <a:pt x="85" y="381"/>
                  </a:lnTo>
                  <a:lnTo>
                    <a:pt x="94" y="396"/>
                  </a:lnTo>
                  <a:lnTo>
                    <a:pt x="101" y="423"/>
                  </a:lnTo>
                  <a:lnTo>
                    <a:pt x="92" y="436"/>
                  </a:lnTo>
                  <a:lnTo>
                    <a:pt x="103" y="455"/>
                  </a:lnTo>
                  <a:lnTo>
                    <a:pt x="111" y="468"/>
                  </a:lnTo>
                  <a:lnTo>
                    <a:pt x="117" y="479"/>
                  </a:lnTo>
                  <a:lnTo>
                    <a:pt x="133" y="481"/>
                  </a:lnTo>
                  <a:lnTo>
                    <a:pt x="156" y="487"/>
                  </a:lnTo>
                  <a:lnTo>
                    <a:pt x="162" y="500"/>
                  </a:lnTo>
                  <a:lnTo>
                    <a:pt x="179" y="511"/>
                  </a:lnTo>
                  <a:lnTo>
                    <a:pt x="197" y="502"/>
                  </a:lnTo>
                  <a:lnTo>
                    <a:pt x="214" y="487"/>
                  </a:lnTo>
                  <a:lnTo>
                    <a:pt x="220" y="470"/>
                  </a:lnTo>
                  <a:lnTo>
                    <a:pt x="231" y="464"/>
                  </a:lnTo>
                  <a:lnTo>
                    <a:pt x="241" y="451"/>
                  </a:lnTo>
                  <a:lnTo>
                    <a:pt x="250" y="468"/>
                  </a:lnTo>
                  <a:lnTo>
                    <a:pt x="265" y="479"/>
                  </a:lnTo>
                  <a:lnTo>
                    <a:pt x="295" y="485"/>
                  </a:lnTo>
                  <a:lnTo>
                    <a:pt x="301" y="500"/>
                  </a:lnTo>
                  <a:lnTo>
                    <a:pt x="303" y="518"/>
                  </a:lnTo>
                  <a:lnTo>
                    <a:pt x="314" y="530"/>
                  </a:lnTo>
                  <a:lnTo>
                    <a:pt x="331" y="541"/>
                  </a:lnTo>
                  <a:lnTo>
                    <a:pt x="331" y="562"/>
                  </a:lnTo>
                  <a:lnTo>
                    <a:pt x="342" y="584"/>
                  </a:lnTo>
                  <a:lnTo>
                    <a:pt x="348" y="601"/>
                  </a:lnTo>
                  <a:lnTo>
                    <a:pt x="338" y="616"/>
                  </a:lnTo>
                  <a:lnTo>
                    <a:pt x="327" y="637"/>
                  </a:lnTo>
                  <a:lnTo>
                    <a:pt x="340" y="644"/>
                  </a:lnTo>
                  <a:lnTo>
                    <a:pt x="365" y="644"/>
                  </a:lnTo>
                  <a:lnTo>
                    <a:pt x="376" y="657"/>
                  </a:lnTo>
                  <a:lnTo>
                    <a:pt x="374" y="676"/>
                  </a:lnTo>
                  <a:lnTo>
                    <a:pt x="393" y="678"/>
                  </a:lnTo>
                  <a:lnTo>
                    <a:pt x="401" y="691"/>
                  </a:lnTo>
                  <a:lnTo>
                    <a:pt x="417" y="691"/>
                  </a:lnTo>
                  <a:lnTo>
                    <a:pt x="431" y="708"/>
                  </a:lnTo>
                  <a:lnTo>
                    <a:pt x="459" y="712"/>
                  </a:lnTo>
                  <a:lnTo>
                    <a:pt x="470" y="693"/>
                  </a:lnTo>
                  <a:lnTo>
                    <a:pt x="464" y="674"/>
                  </a:lnTo>
                  <a:lnTo>
                    <a:pt x="474" y="654"/>
                  </a:lnTo>
                  <a:lnTo>
                    <a:pt x="472" y="631"/>
                  </a:lnTo>
                  <a:lnTo>
                    <a:pt x="476" y="618"/>
                  </a:lnTo>
                  <a:lnTo>
                    <a:pt x="491" y="612"/>
                  </a:lnTo>
                  <a:lnTo>
                    <a:pt x="506" y="599"/>
                  </a:lnTo>
                  <a:lnTo>
                    <a:pt x="515" y="580"/>
                  </a:lnTo>
                  <a:lnTo>
                    <a:pt x="502" y="571"/>
                  </a:lnTo>
                  <a:lnTo>
                    <a:pt x="506" y="554"/>
                  </a:lnTo>
                  <a:lnTo>
                    <a:pt x="502" y="537"/>
                  </a:lnTo>
                  <a:lnTo>
                    <a:pt x="511" y="528"/>
                  </a:lnTo>
                  <a:lnTo>
                    <a:pt x="527" y="513"/>
                  </a:lnTo>
                  <a:lnTo>
                    <a:pt x="536" y="503"/>
                  </a:lnTo>
                  <a:lnTo>
                    <a:pt x="553" y="511"/>
                  </a:lnTo>
                  <a:lnTo>
                    <a:pt x="572" y="517"/>
                  </a:lnTo>
                  <a:lnTo>
                    <a:pt x="590" y="509"/>
                  </a:lnTo>
                  <a:lnTo>
                    <a:pt x="609" y="498"/>
                  </a:lnTo>
                  <a:lnTo>
                    <a:pt x="621" y="481"/>
                  </a:lnTo>
                  <a:lnTo>
                    <a:pt x="634" y="466"/>
                  </a:lnTo>
                  <a:lnTo>
                    <a:pt x="641" y="453"/>
                  </a:lnTo>
                  <a:lnTo>
                    <a:pt x="658" y="434"/>
                  </a:lnTo>
                  <a:lnTo>
                    <a:pt x="669" y="451"/>
                  </a:lnTo>
                  <a:lnTo>
                    <a:pt x="688" y="455"/>
                  </a:lnTo>
                  <a:lnTo>
                    <a:pt x="688" y="436"/>
                  </a:lnTo>
                  <a:lnTo>
                    <a:pt x="686" y="415"/>
                  </a:lnTo>
                  <a:lnTo>
                    <a:pt x="700" y="404"/>
                  </a:lnTo>
                  <a:lnTo>
                    <a:pt x="694" y="383"/>
                  </a:lnTo>
                  <a:lnTo>
                    <a:pt x="684" y="374"/>
                  </a:lnTo>
                  <a:lnTo>
                    <a:pt x="662" y="364"/>
                  </a:lnTo>
                  <a:lnTo>
                    <a:pt x="639" y="353"/>
                  </a:lnTo>
                  <a:lnTo>
                    <a:pt x="653" y="338"/>
                  </a:lnTo>
                  <a:lnTo>
                    <a:pt x="662" y="310"/>
                  </a:lnTo>
                  <a:lnTo>
                    <a:pt x="662" y="289"/>
                  </a:lnTo>
                  <a:lnTo>
                    <a:pt x="653" y="269"/>
                  </a:lnTo>
                  <a:lnTo>
                    <a:pt x="649" y="246"/>
                  </a:lnTo>
                  <a:lnTo>
                    <a:pt x="654" y="224"/>
                  </a:lnTo>
                  <a:lnTo>
                    <a:pt x="669" y="205"/>
                  </a:lnTo>
                  <a:lnTo>
                    <a:pt x="696" y="184"/>
                  </a:lnTo>
                  <a:lnTo>
                    <a:pt x="718" y="169"/>
                  </a:lnTo>
                  <a:lnTo>
                    <a:pt x="730" y="148"/>
                  </a:lnTo>
                  <a:lnTo>
                    <a:pt x="728" y="126"/>
                  </a:lnTo>
                  <a:lnTo>
                    <a:pt x="779" y="4"/>
                  </a:lnTo>
                  <a:lnTo>
                    <a:pt x="762" y="6"/>
                  </a:lnTo>
                  <a:lnTo>
                    <a:pt x="745" y="6"/>
                  </a:lnTo>
                  <a:close/>
                </a:path>
              </a:pathLst>
            </a:custGeom>
            <a:solidFill>
              <a:srgbClr val="00B05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a:ln>
                    <a:noFill/>
                  </a:ln>
                  <a:solidFill>
                    <a:prstClr val="black"/>
                  </a:solidFill>
                  <a:effectLst/>
                  <a:highlight>
                    <a:srgbClr val="FFFF00"/>
                  </a:highlight>
                  <a:uLnTx/>
                  <a:uFillTx/>
                </a:rPr>
                <a:t>											</a:t>
              </a:r>
            </a:p>
          </p:txBody>
        </p:sp>
        <p:sp>
          <p:nvSpPr>
            <p:cNvPr id="100" name="Freeform 70">
              <a:extLst>
                <a:ext uri="{FF2B5EF4-FFF2-40B4-BE49-F238E27FC236}">
                  <a16:creationId xmlns:a16="http://schemas.microsoft.com/office/drawing/2014/main" id="{D61D2F84-0710-4A45-89DB-D94CE8FD4C5C}"/>
                </a:ext>
              </a:extLst>
            </p:cNvPr>
            <p:cNvSpPr>
              <a:spLocks/>
            </p:cNvSpPr>
            <p:nvPr/>
          </p:nvSpPr>
          <p:spPr bwMode="auto">
            <a:xfrm>
              <a:off x="2336416" y="3833255"/>
              <a:ext cx="1789112" cy="1582736"/>
            </a:xfrm>
            <a:custGeom>
              <a:avLst/>
              <a:gdLst>
                <a:gd name="T0" fmla="*/ 1116 w 1127"/>
                <a:gd name="T1" fmla="*/ 603 h 997"/>
                <a:gd name="T2" fmla="*/ 1070 w 1127"/>
                <a:gd name="T3" fmla="*/ 601 h 997"/>
                <a:gd name="T4" fmla="*/ 1046 w 1127"/>
                <a:gd name="T5" fmla="*/ 599 h 997"/>
                <a:gd name="T6" fmla="*/ 1008 w 1127"/>
                <a:gd name="T7" fmla="*/ 607 h 997"/>
                <a:gd name="T8" fmla="*/ 960 w 1127"/>
                <a:gd name="T9" fmla="*/ 612 h 997"/>
                <a:gd name="T10" fmla="*/ 913 w 1127"/>
                <a:gd name="T11" fmla="*/ 616 h 997"/>
                <a:gd name="T12" fmla="*/ 834 w 1127"/>
                <a:gd name="T13" fmla="*/ 627 h 997"/>
                <a:gd name="T14" fmla="*/ 798 w 1127"/>
                <a:gd name="T15" fmla="*/ 622 h 997"/>
                <a:gd name="T16" fmla="*/ 768 w 1127"/>
                <a:gd name="T17" fmla="*/ 638 h 997"/>
                <a:gd name="T18" fmla="*/ 706 w 1127"/>
                <a:gd name="T19" fmla="*/ 657 h 997"/>
                <a:gd name="T20" fmla="*/ 685 w 1127"/>
                <a:gd name="T21" fmla="*/ 685 h 997"/>
                <a:gd name="T22" fmla="*/ 629 w 1127"/>
                <a:gd name="T23" fmla="*/ 695 h 997"/>
                <a:gd name="T24" fmla="*/ 583 w 1127"/>
                <a:gd name="T25" fmla="*/ 715 h 997"/>
                <a:gd name="T26" fmla="*/ 561 w 1127"/>
                <a:gd name="T27" fmla="*/ 744 h 997"/>
                <a:gd name="T28" fmla="*/ 514 w 1127"/>
                <a:gd name="T29" fmla="*/ 762 h 997"/>
                <a:gd name="T30" fmla="*/ 469 w 1127"/>
                <a:gd name="T31" fmla="*/ 768 h 997"/>
                <a:gd name="T32" fmla="*/ 412 w 1127"/>
                <a:gd name="T33" fmla="*/ 774 h 997"/>
                <a:gd name="T34" fmla="*/ 390 w 1127"/>
                <a:gd name="T35" fmla="*/ 982 h 997"/>
                <a:gd name="T36" fmla="*/ 296 w 1127"/>
                <a:gd name="T37" fmla="*/ 997 h 997"/>
                <a:gd name="T38" fmla="*/ 235 w 1127"/>
                <a:gd name="T39" fmla="*/ 965 h 997"/>
                <a:gd name="T40" fmla="*/ 175 w 1127"/>
                <a:gd name="T41" fmla="*/ 937 h 997"/>
                <a:gd name="T42" fmla="*/ 115 w 1127"/>
                <a:gd name="T43" fmla="*/ 907 h 997"/>
                <a:gd name="T44" fmla="*/ 100 w 1127"/>
                <a:gd name="T45" fmla="*/ 836 h 997"/>
                <a:gd name="T46" fmla="*/ 81 w 1127"/>
                <a:gd name="T47" fmla="*/ 761 h 997"/>
                <a:gd name="T48" fmla="*/ 100 w 1127"/>
                <a:gd name="T49" fmla="*/ 691 h 997"/>
                <a:gd name="T50" fmla="*/ 51 w 1127"/>
                <a:gd name="T51" fmla="*/ 629 h 997"/>
                <a:gd name="T52" fmla="*/ 6 w 1127"/>
                <a:gd name="T53" fmla="*/ 601 h 997"/>
                <a:gd name="T54" fmla="*/ 76 w 1127"/>
                <a:gd name="T55" fmla="*/ 522 h 997"/>
                <a:gd name="T56" fmla="*/ 85 w 1127"/>
                <a:gd name="T57" fmla="*/ 462 h 997"/>
                <a:gd name="T58" fmla="*/ 109 w 1127"/>
                <a:gd name="T59" fmla="*/ 415 h 997"/>
                <a:gd name="T60" fmla="*/ 143 w 1127"/>
                <a:gd name="T61" fmla="*/ 383 h 997"/>
                <a:gd name="T62" fmla="*/ 198 w 1127"/>
                <a:gd name="T63" fmla="*/ 297 h 997"/>
                <a:gd name="T64" fmla="*/ 251 w 1127"/>
                <a:gd name="T65" fmla="*/ 269 h 997"/>
                <a:gd name="T66" fmla="*/ 307 w 1127"/>
                <a:gd name="T67" fmla="*/ 248 h 997"/>
                <a:gd name="T68" fmla="*/ 316 w 1127"/>
                <a:gd name="T69" fmla="*/ 205 h 997"/>
                <a:gd name="T70" fmla="*/ 335 w 1127"/>
                <a:gd name="T71" fmla="*/ 146 h 997"/>
                <a:gd name="T72" fmla="*/ 380 w 1127"/>
                <a:gd name="T73" fmla="*/ 193 h 997"/>
                <a:gd name="T74" fmla="*/ 427 w 1127"/>
                <a:gd name="T75" fmla="*/ 208 h 997"/>
                <a:gd name="T76" fmla="*/ 480 w 1127"/>
                <a:gd name="T77" fmla="*/ 212 h 997"/>
                <a:gd name="T78" fmla="*/ 525 w 1127"/>
                <a:gd name="T79" fmla="*/ 75 h 997"/>
                <a:gd name="T80" fmla="*/ 582 w 1127"/>
                <a:gd name="T81" fmla="*/ 146 h 997"/>
                <a:gd name="T82" fmla="*/ 627 w 1127"/>
                <a:gd name="T83" fmla="*/ 205 h 997"/>
                <a:gd name="T84" fmla="*/ 679 w 1127"/>
                <a:gd name="T85" fmla="*/ 180 h 997"/>
                <a:gd name="T86" fmla="*/ 730 w 1127"/>
                <a:gd name="T87" fmla="*/ 190 h 997"/>
                <a:gd name="T88" fmla="*/ 800 w 1127"/>
                <a:gd name="T89" fmla="*/ 152 h 997"/>
                <a:gd name="T90" fmla="*/ 856 w 1127"/>
                <a:gd name="T91" fmla="*/ 161 h 997"/>
                <a:gd name="T92" fmla="*/ 948 w 1127"/>
                <a:gd name="T93" fmla="*/ 92 h 997"/>
                <a:gd name="T94" fmla="*/ 1022 w 1127"/>
                <a:gd name="T95" fmla="*/ 49 h 997"/>
                <a:gd name="T96" fmla="*/ 1093 w 1127"/>
                <a:gd name="T97" fmla="*/ 7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7" h="997">
                  <a:moveTo>
                    <a:pt x="1110" y="0"/>
                  </a:moveTo>
                  <a:lnTo>
                    <a:pt x="1127" y="597"/>
                  </a:lnTo>
                  <a:lnTo>
                    <a:pt x="1116" y="603"/>
                  </a:lnTo>
                  <a:lnTo>
                    <a:pt x="1099" y="593"/>
                  </a:lnTo>
                  <a:lnTo>
                    <a:pt x="1089" y="599"/>
                  </a:lnTo>
                  <a:lnTo>
                    <a:pt x="1070" y="601"/>
                  </a:lnTo>
                  <a:lnTo>
                    <a:pt x="1061" y="590"/>
                  </a:lnTo>
                  <a:lnTo>
                    <a:pt x="1055" y="580"/>
                  </a:lnTo>
                  <a:lnTo>
                    <a:pt x="1046" y="599"/>
                  </a:lnTo>
                  <a:lnTo>
                    <a:pt x="1027" y="607"/>
                  </a:lnTo>
                  <a:lnTo>
                    <a:pt x="1014" y="595"/>
                  </a:lnTo>
                  <a:lnTo>
                    <a:pt x="1008" y="607"/>
                  </a:lnTo>
                  <a:lnTo>
                    <a:pt x="997" y="601"/>
                  </a:lnTo>
                  <a:lnTo>
                    <a:pt x="982" y="610"/>
                  </a:lnTo>
                  <a:lnTo>
                    <a:pt x="960" y="612"/>
                  </a:lnTo>
                  <a:lnTo>
                    <a:pt x="939" y="610"/>
                  </a:lnTo>
                  <a:lnTo>
                    <a:pt x="928" y="601"/>
                  </a:lnTo>
                  <a:lnTo>
                    <a:pt x="913" y="616"/>
                  </a:lnTo>
                  <a:lnTo>
                    <a:pt x="890" y="620"/>
                  </a:lnTo>
                  <a:lnTo>
                    <a:pt x="864" y="625"/>
                  </a:lnTo>
                  <a:lnTo>
                    <a:pt x="834" y="627"/>
                  </a:lnTo>
                  <a:lnTo>
                    <a:pt x="820" y="610"/>
                  </a:lnTo>
                  <a:lnTo>
                    <a:pt x="803" y="608"/>
                  </a:lnTo>
                  <a:lnTo>
                    <a:pt x="798" y="622"/>
                  </a:lnTo>
                  <a:lnTo>
                    <a:pt x="802" y="642"/>
                  </a:lnTo>
                  <a:lnTo>
                    <a:pt x="783" y="631"/>
                  </a:lnTo>
                  <a:lnTo>
                    <a:pt x="768" y="638"/>
                  </a:lnTo>
                  <a:lnTo>
                    <a:pt x="745" y="640"/>
                  </a:lnTo>
                  <a:lnTo>
                    <a:pt x="726" y="655"/>
                  </a:lnTo>
                  <a:lnTo>
                    <a:pt x="706" y="657"/>
                  </a:lnTo>
                  <a:lnTo>
                    <a:pt x="708" y="669"/>
                  </a:lnTo>
                  <a:lnTo>
                    <a:pt x="687" y="672"/>
                  </a:lnTo>
                  <a:lnTo>
                    <a:pt x="685" y="685"/>
                  </a:lnTo>
                  <a:lnTo>
                    <a:pt x="676" y="695"/>
                  </a:lnTo>
                  <a:lnTo>
                    <a:pt x="657" y="691"/>
                  </a:lnTo>
                  <a:lnTo>
                    <a:pt x="629" y="695"/>
                  </a:lnTo>
                  <a:lnTo>
                    <a:pt x="612" y="693"/>
                  </a:lnTo>
                  <a:lnTo>
                    <a:pt x="598" y="702"/>
                  </a:lnTo>
                  <a:lnTo>
                    <a:pt x="583" y="715"/>
                  </a:lnTo>
                  <a:lnTo>
                    <a:pt x="578" y="731"/>
                  </a:lnTo>
                  <a:lnTo>
                    <a:pt x="572" y="744"/>
                  </a:lnTo>
                  <a:lnTo>
                    <a:pt x="561" y="744"/>
                  </a:lnTo>
                  <a:lnTo>
                    <a:pt x="548" y="746"/>
                  </a:lnTo>
                  <a:lnTo>
                    <a:pt x="538" y="759"/>
                  </a:lnTo>
                  <a:lnTo>
                    <a:pt x="514" y="762"/>
                  </a:lnTo>
                  <a:lnTo>
                    <a:pt x="495" y="762"/>
                  </a:lnTo>
                  <a:lnTo>
                    <a:pt x="482" y="772"/>
                  </a:lnTo>
                  <a:lnTo>
                    <a:pt x="469" y="768"/>
                  </a:lnTo>
                  <a:lnTo>
                    <a:pt x="452" y="774"/>
                  </a:lnTo>
                  <a:lnTo>
                    <a:pt x="437" y="766"/>
                  </a:lnTo>
                  <a:lnTo>
                    <a:pt x="412" y="774"/>
                  </a:lnTo>
                  <a:lnTo>
                    <a:pt x="397" y="764"/>
                  </a:lnTo>
                  <a:lnTo>
                    <a:pt x="388" y="776"/>
                  </a:lnTo>
                  <a:lnTo>
                    <a:pt x="390" y="982"/>
                  </a:lnTo>
                  <a:lnTo>
                    <a:pt x="352" y="984"/>
                  </a:lnTo>
                  <a:lnTo>
                    <a:pt x="324" y="992"/>
                  </a:lnTo>
                  <a:lnTo>
                    <a:pt x="296" y="997"/>
                  </a:lnTo>
                  <a:lnTo>
                    <a:pt x="275" y="988"/>
                  </a:lnTo>
                  <a:lnTo>
                    <a:pt x="258" y="975"/>
                  </a:lnTo>
                  <a:lnTo>
                    <a:pt x="235" y="965"/>
                  </a:lnTo>
                  <a:lnTo>
                    <a:pt x="222" y="946"/>
                  </a:lnTo>
                  <a:lnTo>
                    <a:pt x="198" y="943"/>
                  </a:lnTo>
                  <a:lnTo>
                    <a:pt x="175" y="937"/>
                  </a:lnTo>
                  <a:lnTo>
                    <a:pt x="153" y="941"/>
                  </a:lnTo>
                  <a:lnTo>
                    <a:pt x="134" y="926"/>
                  </a:lnTo>
                  <a:lnTo>
                    <a:pt x="115" y="907"/>
                  </a:lnTo>
                  <a:lnTo>
                    <a:pt x="108" y="886"/>
                  </a:lnTo>
                  <a:lnTo>
                    <a:pt x="98" y="873"/>
                  </a:lnTo>
                  <a:lnTo>
                    <a:pt x="100" y="836"/>
                  </a:lnTo>
                  <a:lnTo>
                    <a:pt x="93" y="811"/>
                  </a:lnTo>
                  <a:lnTo>
                    <a:pt x="79" y="787"/>
                  </a:lnTo>
                  <a:lnTo>
                    <a:pt x="81" y="761"/>
                  </a:lnTo>
                  <a:lnTo>
                    <a:pt x="74" y="736"/>
                  </a:lnTo>
                  <a:lnTo>
                    <a:pt x="87" y="717"/>
                  </a:lnTo>
                  <a:lnTo>
                    <a:pt x="100" y="691"/>
                  </a:lnTo>
                  <a:lnTo>
                    <a:pt x="96" y="659"/>
                  </a:lnTo>
                  <a:lnTo>
                    <a:pt x="81" y="644"/>
                  </a:lnTo>
                  <a:lnTo>
                    <a:pt x="51" y="629"/>
                  </a:lnTo>
                  <a:lnTo>
                    <a:pt x="27" y="618"/>
                  </a:lnTo>
                  <a:lnTo>
                    <a:pt x="0" y="620"/>
                  </a:lnTo>
                  <a:lnTo>
                    <a:pt x="6" y="601"/>
                  </a:lnTo>
                  <a:lnTo>
                    <a:pt x="36" y="567"/>
                  </a:lnTo>
                  <a:lnTo>
                    <a:pt x="57" y="548"/>
                  </a:lnTo>
                  <a:lnTo>
                    <a:pt x="76" y="522"/>
                  </a:lnTo>
                  <a:lnTo>
                    <a:pt x="83" y="505"/>
                  </a:lnTo>
                  <a:lnTo>
                    <a:pt x="81" y="484"/>
                  </a:lnTo>
                  <a:lnTo>
                    <a:pt x="85" y="462"/>
                  </a:lnTo>
                  <a:lnTo>
                    <a:pt x="93" y="439"/>
                  </a:lnTo>
                  <a:lnTo>
                    <a:pt x="104" y="432"/>
                  </a:lnTo>
                  <a:lnTo>
                    <a:pt x="109" y="415"/>
                  </a:lnTo>
                  <a:lnTo>
                    <a:pt x="119" y="400"/>
                  </a:lnTo>
                  <a:lnTo>
                    <a:pt x="132" y="396"/>
                  </a:lnTo>
                  <a:lnTo>
                    <a:pt x="143" y="383"/>
                  </a:lnTo>
                  <a:lnTo>
                    <a:pt x="155" y="366"/>
                  </a:lnTo>
                  <a:lnTo>
                    <a:pt x="170" y="336"/>
                  </a:lnTo>
                  <a:lnTo>
                    <a:pt x="198" y="297"/>
                  </a:lnTo>
                  <a:lnTo>
                    <a:pt x="217" y="293"/>
                  </a:lnTo>
                  <a:lnTo>
                    <a:pt x="239" y="284"/>
                  </a:lnTo>
                  <a:lnTo>
                    <a:pt x="251" y="269"/>
                  </a:lnTo>
                  <a:lnTo>
                    <a:pt x="277" y="269"/>
                  </a:lnTo>
                  <a:lnTo>
                    <a:pt x="296" y="259"/>
                  </a:lnTo>
                  <a:lnTo>
                    <a:pt x="307" y="248"/>
                  </a:lnTo>
                  <a:lnTo>
                    <a:pt x="322" y="238"/>
                  </a:lnTo>
                  <a:lnTo>
                    <a:pt x="330" y="225"/>
                  </a:lnTo>
                  <a:lnTo>
                    <a:pt x="316" y="205"/>
                  </a:lnTo>
                  <a:lnTo>
                    <a:pt x="309" y="182"/>
                  </a:lnTo>
                  <a:lnTo>
                    <a:pt x="318" y="160"/>
                  </a:lnTo>
                  <a:lnTo>
                    <a:pt x="335" y="146"/>
                  </a:lnTo>
                  <a:lnTo>
                    <a:pt x="356" y="150"/>
                  </a:lnTo>
                  <a:lnTo>
                    <a:pt x="375" y="165"/>
                  </a:lnTo>
                  <a:lnTo>
                    <a:pt x="380" y="193"/>
                  </a:lnTo>
                  <a:lnTo>
                    <a:pt x="393" y="216"/>
                  </a:lnTo>
                  <a:lnTo>
                    <a:pt x="410" y="216"/>
                  </a:lnTo>
                  <a:lnTo>
                    <a:pt x="427" y="208"/>
                  </a:lnTo>
                  <a:lnTo>
                    <a:pt x="439" y="199"/>
                  </a:lnTo>
                  <a:lnTo>
                    <a:pt x="459" y="203"/>
                  </a:lnTo>
                  <a:lnTo>
                    <a:pt x="480" y="212"/>
                  </a:lnTo>
                  <a:lnTo>
                    <a:pt x="495" y="225"/>
                  </a:lnTo>
                  <a:lnTo>
                    <a:pt x="512" y="229"/>
                  </a:lnTo>
                  <a:lnTo>
                    <a:pt x="525" y="75"/>
                  </a:lnTo>
                  <a:lnTo>
                    <a:pt x="538" y="100"/>
                  </a:lnTo>
                  <a:lnTo>
                    <a:pt x="557" y="118"/>
                  </a:lnTo>
                  <a:lnTo>
                    <a:pt x="582" y="146"/>
                  </a:lnTo>
                  <a:lnTo>
                    <a:pt x="604" y="167"/>
                  </a:lnTo>
                  <a:lnTo>
                    <a:pt x="615" y="186"/>
                  </a:lnTo>
                  <a:lnTo>
                    <a:pt x="627" y="205"/>
                  </a:lnTo>
                  <a:lnTo>
                    <a:pt x="645" y="192"/>
                  </a:lnTo>
                  <a:lnTo>
                    <a:pt x="662" y="199"/>
                  </a:lnTo>
                  <a:lnTo>
                    <a:pt x="679" y="180"/>
                  </a:lnTo>
                  <a:lnTo>
                    <a:pt x="698" y="188"/>
                  </a:lnTo>
                  <a:lnTo>
                    <a:pt x="715" y="182"/>
                  </a:lnTo>
                  <a:lnTo>
                    <a:pt x="730" y="190"/>
                  </a:lnTo>
                  <a:lnTo>
                    <a:pt x="753" y="165"/>
                  </a:lnTo>
                  <a:lnTo>
                    <a:pt x="773" y="154"/>
                  </a:lnTo>
                  <a:lnTo>
                    <a:pt x="800" y="152"/>
                  </a:lnTo>
                  <a:lnTo>
                    <a:pt x="822" y="163"/>
                  </a:lnTo>
                  <a:lnTo>
                    <a:pt x="837" y="169"/>
                  </a:lnTo>
                  <a:lnTo>
                    <a:pt x="856" y="161"/>
                  </a:lnTo>
                  <a:lnTo>
                    <a:pt x="899" y="107"/>
                  </a:lnTo>
                  <a:lnTo>
                    <a:pt x="928" y="98"/>
                  </a:lnTo>
                  <a:lnTo>
                    <a:pt x="948" y="92"/>
                  </a:lnTo>
                  <a:lnTo>
                    <a:pt x="956" y="73"/>
                  </a:lnTo>
                  <a:lnTo>
                    <a:pt x="997" y="64"/>
                  </a:lnTo>
                  <a:lnTo>
                    <a:pt x="1022" y="49"/>
                  </a:lnTo>
                  <a:lnTo>
                    <a:pt x="1054" y="30"/>
                  </a:lnTo>
                  <a:lnTo>
                    <a:pt x="1082" y="24"/>
                  </a:lnTo>
                  <a:lnTo>
                    <a:pt x="1093" y="7"/>
                  </a:lnTo>
                  <a:lnTo>
                    <a:pt x="1114" y="0"/>
                  </a:lnTo>
                  <a:lnTo>
                    <a:pt x="1110" y="0"/>
                  </a:lnTo>
                  <a:close/>
                </a:path>
              </a:pathLst>
            </a:custGeom>
            <a:solidFill>
              <a:srgbClr val="00B05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01" name="Freeform 71">
              <a:extLst>
                <a:ext uri="{FF2B5EF4-FFF2-40B4-BE49-F238E27FC236}">
                  <a16:creationId xmlns:a16="http://schemas.microsoft.com/office/drawing/2014/main" id="{0F4D4F25-7BB9-46EF-A994-A0E1A2EB11E2}"/>
                </a:ext>
              </a:extLst>
            </p:cNvPr>
            <p:cNvSpPr>
              <a:spLocks/>
            </p:cNvSpPr>
            <p:nvPr/>
          </p:nvSpPr>
          <p:spPr bwMode="auto">
            <a:xfrm>
              <a:off x="71431" y="244430"/>
              <a:ext cx="539691" cy="1350824"/>
            </a:xfrm>
            <a:custGeom>
              <a:avLst/>
              <a:gdLst>
                <a:gd name="T0" fmla="*/ 182 w 265"/>
                <a:gd name="T1" fmla="*/ 150 h 640"/>
                <a:gd name="T2" fmla="*/ 172 w 265"/>
                <a:gd name="T3" fmla="*/ 143 h 640"/>
                <a:gd name="T4" fmla="*/ 163 w 265"/>
                <a:gd name="T5" fmla="*/ 138 h 640"/>
                <a:gd name="T6" fmla="*/ 164 w 265"/>
                <a:gd name="T7" fmla="*/ 131 h 640"/>
                <a:gd name="T8" fmla="*/ 160 w 265"/>
                <a:gd name="T9" fmla="*/ 142 h 640"/>
                <a:gd name="T10" fmla="*/ 162 w 265"/>
                <a:gd name="T11" fmla="*/ 147 h 640"/>
                <a:gd name="T12" fmla="*/ 170 w 265"/>
                <a:gd name="T13" fmla="*/ 148 h 640"/>
                <a:gd name="T14" fmla="*/ 178 w 265"/>
                <a:gd name="T15" fmla="*/ 153 h 640"/>
                <a:gd name="T16" fmla="*/ 193 w 265"/>
                <a:gd name="T17" fmla="*/ 163 h 640"/>
                <a:gd name="T18" fmla="*/ 181 w 265"/>
                <a:gd name="T19" fmla="*/ 173 h 640"/>
                <a:gd name="T20" fmla="*/ 155 w 265"/>
                <a:gd name="T21" fmla="*/ 183 h 640"/>
                <a:gd name="T22" fmla="*/ 174 w 265"/>
                <a:gd name="T23" fmla="*/ 197 h 640"/>
                <a:gd name="T24" fmla="*/ 173 w 265"/>
                <a:gd name="T25" fmla="*/ 219 h 640"/>
                <a:gd name="T26" fmla="*/ 171 w 265"/>
                <a:gd name="T27" fmla="*/ 263 h 640"/>
                <a:gd name="T28" fmla="*/ 174 w 265"/>
                <a:gd name="T29" fmla="*/ 274 h 640"/>
                <a:gd name="T30" fmla="*/ 154 w 265"/>
                <a:gd name="T31" fmla="*/ 299 h 640"/>
                <a:gd name="T32" fmla="*/ 157 w 265"/>
                <a:gd name="T33" fmla="*/ 335 h 640"/>
                <a:gd name="T34" fmla="*/ 154 w 265"/>
                <a:gd name="T35" fmla="*/ 359 h 640"/>
                <a:gd name="T36" fmla="*/ 152 w 265"/>
                <a:gd name="T37" fmla="*/ 363 h 640"/>
                <a:gd name="T38" fmla="*/ 127 w 265"/>
                <a:gd name="T39" fmla="*/ 392 h 640"/>
                <a:gd name="T40" fmla="*/ 119 w 265"/>
                <a:gd name="T41" fmla="*/ 426 h 640"/>
                <a:gd name="T42" fmla="*/ 116 w 265"/>
                <a:gd name="T43" fmla="*/ 470 h 640"/>
                <a:gd name="T44" fmla="*/ 100 w 265"/>
                <a:gd name="T45" fmla="*/ 516 h 640"/>
                <a:gd name="T46" fmla="*/ 99 w 265"/>
                <a:gd name="T47" fmla="*/ 524 h 640"/>
                <a:gd name="T48" fmla="*/ 85 w 265"/>
                <a:gd name="T49" fmla="*/ 555 h 640"/>
                <a:gd name="T50" fmla="*/ 63 w 265"/>
                <a:gd name="T51" fmla="*/ 599 h 640"/>
                <a:gd name="T52" fmla="*/ 61 w 265"/>
                <a:gd name="T53" fmla="*/ 603 h 640"/>
                <a:gd name="T54" fmla="*/ 59 w 265"/>
                <a:gd name="T55" fmla="*/ 605 h 640"/>
                <a:gd name="T56" fmla="*/ 57 w 265"/>
                <a:gd name="T57" fmla="*/ 610 h 640"/>
                <a:gd name="T58" fmla="*/ 21 w 265"/>
                <a:gd name="T59" fmla="*/ 628 h 640"/>
                <a:gd name="T60" fmla="*/ 11 w 265"/>
                <a:gd name="T61" fmla="*/ 606 h 640"/>
                <a:gd name="T62" fmla="*/ 1 w 265"/>
                <a:gd name="T63" fmla="*/ 577 h 640"/>
                <a:gd name="T64" fmla="*/ 2 w 265"/>
                <a:gd name="T65" fmla="*/ 553 h 640"/>
                <a:gd name="T66" fmla="*/ 31 w 265"/>
                <a:gd name="T67" fmla="*/ 505 h 640"/>
                <a:gd name="T68" fmla="*/ 32 w 265"/>
                <a:gd name="T69" fmla="*/ 480 h 640"/>
                <a:gd name="T70" fmla="*/ 29 w 265"/>
                <a:gd name="T71" fmla="*/ 464 h 640"/>
                <a:gd name="T72" fmla="*/ 35 w 265"/>
                <a:gd name="T73" fmla="*/ 416 h 640"/>
                <a:gd name="T74" fmla="*/ 33 w 265"/>
                <a:gd name="T75" fmla="*/ 391 h 640"/>
                <a:gd name="T76" fmla="*/ 40 w 265"/>
                <a:gd name="T77" fmla="*/ 383 h 640"/>
                <a:gd name="T78" fmla="*/ 22 w 265"/>
                <a:gd name="T79" fmla="*/ 376 h 640"/>
                <a:gd name="T80" fmla="*/ 4 w 265"/>
                <a:gd name="T81" fmla="*/ 364 h 640"/>
                <a:gd name="T82" fmla="*/ 13 w 265"/>
                <a:gd name="T83" fmla="*/ 318 h 640"/>
                <a:gd name="T84" fmla="*/ 15 w 265"/>
                <a:gd name="T85" fmla="*/ 304 h 640"/>
                <a:gd name="T86" fmla="*/ 28 w 265"/>
                <a:gd name="T87" fmla="*/ 269 h 640"/>
                <a:gd name="T88" fmla="*/ 19 w 265"/>
                <a:gd name="T89" fmla="*/ 219 h 640"/>
                <a:gd name="T90" fmla="*/ 21 w 265"/>
                <a:gd name="T91" fmla="*/ 209 h 640"/>
                <a:gd name="T92" fmla="*/ 24 w 265"/>
                <a:gd name="T93" fmla="*/ 204 h 640"/>
                <a:gd name="T94" fmla="*/ 36 w 265"/>
                <a:gd name="T95" fmla="*/ 190 h 640"/>
                <a:gd name="T96" fmla="*/ 41 w 265"/>
                <a:gd name="T97" fmla="*/ 185 h 640"/>
                <a:gd name="T98" fmla="*/ 67 w 265"/>
                <a:gd name="T99" fmla="*/ 151 h 640"/>
                <a:gd name="T100" fmla="*/ 71 w 265"/>
                <a:gd name="T101" fmla="*/ 118 h 640"/>
                <a:gd name="T102" fmla="*/ 95 w 265"/>
                <a:gd name="T103" fmla="*/ 62 h 640"/>
                <a:gd name="T104" fmla="*/ 137 w 265"/>
                <a:gd name="T105" fmla="*/ 20 h 640"/>
                <a:gd name="T106" fmla="*/ 168 w 265"/>
                <a:gd name="T107" fmla="*/ 2 h 640"/>
                <a:gd name="T108" fmla="*/ 194 w 265"/>
                <a:gd name="T109" fmla="*/ 25 h 640"/>
                <a:gd name="T110" fmla="*/ 229 w 265"/>
                <a:gd name="T111" fmla="*/ 51 h 640"/>
                <a:gd name="T112" fmla="*/ 258 w 265"/>
                <a:gd name="T113" fmla="*/ 82 h 640"/>
                <a:gd name="T114" fmla="*/ 219 w 265"/>
                <a:gd name="T115" fmla="*/ 83 h 640"/>
                <a:gd name="T116" fmla="*/ 191 w 265"/>
                <a:gd name="T117" fmla="*/ 125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640">
                  <a:moveTo>
                    <a:pt x="192" y="140"/>
                  </a:moveTo>
                  <a:cubicBezTo>
                    <a:pt x="192" y="140"/>
                    <a:pt x="192" y="140"/>
                    <a:pt x="192" y="140"/>
                  </a:cubicBezTo>
                  <a:cubicBezTo>
                    <a:pt x="186" y="140"/>
                    <a:pt x="187" y="141"/>
                    <a:pt x="185" y="146"/>
                  </a:cubicBezTo>
                  <a:cubicBezTo>
                    <a:pt x="185" y="146"/>
                    <a:pt x="185" y="147"/>
                    <a:pt x="185" y="148"/>
                  </a:cubicBezTo>
                  <a:cubicBezTo>
                    <a:pt x="184" y="149"/>
                    <a:pt x="184" y="150"/>
                    <a:pt x="182" y="150"/>
                  </a:cubicBezTo>
                  <a:cubicBezTo>
                    <a:pt x="181" y="151"/>
                    <a:pt x="181" y="149"/>
                    <a:pt x="181" y="148"/>
                  </a:cubicBezTo>
                  <a:cubicBezTo>
                    <a:pt x="180" y="148"/>
                    <a:pt x="180" y="148"/>
                    <a:pt x="180" y="147"/>
                  </a:cubicBezTo>
                  <a:cubicBezTo>
                    <a:pt x="179" y="146"/>
                    <a:pt x="177" y="147"/>
                    <a:pt x="177" y="145"/>
                  </a:cubicBezTo>
                  <a:cubicBezTo>
                    <a:pt x="176" y="144"/>
                    <a:pt x="176" y="143"/>
                    <a:pt x="174" y="144"/>
                  </a:cubicBezTo>
                  <a:cubicBezTo>
                    <a:pt x="173" y="144"/>
                    <a:pt x="173" y="144"/>
                    <a:pt x="172" y="143"/>
                  </a:cubicBezTo>
                  <a:cubicBezTo>
                    <a:pt x="172" y="143"/>
                    <a:pt x="172" y="143"/>
                    <a:pt x="172" y="143"/>
                  </a:cubicBezTo>
                  <a:cubicBezTo>
                    <a:pt x="172" y="143"/>
                    <a:pt x="171" y="143"/>
                    <a:pt x="171" y="143"/>
                  </a:cubicBezTo>
                  <a:cubicBezTo>
                    <a:pt x="170" y="143"/>
                    <a:pt x="170" y="142"/>
                    <a:pt x="169" y="142"/>
                  </a:cubicBezTo>
                  <a:cubicBezTo>
                    <a:pt x="167" y="139"/>
                    <a:pt x="164" y="141"/>
                    <a:pt x="162" y="140"/>
                  </a:cubicBezTo>
                  <a:cubicBezTo>
                    <a:pt x="161" y="138"/>
                    <a:pt x="162" y="138"/>
                    <a:pt x="163" y="138"/>
                  </a:cubicBezTo>
                  <a:cubicBezTo>
                    <a:pt x="166" y="139"/>
                    <a:pt x="169" y="138"/>
                    <a:pt x="172" y="137"/>
                  </a:cubicBezTo>
                  <a:cubicBezTo>
                    <a:pt x="172" y="137"/>
                    <a:pt x="172" y="137"/>
                    <a:pt x="172" y="137"/>
                  </a:cubicBezTo>
                  <a:cubicBezTo>
                    <a:pt x="172" y="136"/>
                    <a:pt x="172" y="136"/>
                    <a:pt x="172" y="136"/>
                  </a:cubicBezTo>
                  <a:cubicBezTo>
                    <a:pt x="173" y="133"/>
                    <a:pt x="170" y="133"/>
                    <a:pt x="169" y="134"/>
                  </a:cubicBezTo>
                  <a:cubicBezTo>
                    <a:pt x="167" y="134"/>
                    <a:pt x="165" y="133"/>
                    <a:pt x="164" y="131"/>
                  </a:cubicBezTo>
                  <a:cubicBezTo>
                    <a:pt x="162" y="129"/>
                    <a:pt x="159" y="127"/>
                    <a:pt x="156" y="125"/>
                  </a:cubicBezTo>
                  <a:cubicBezTo>
                    <a:pt x="156" y="124"/>
                    <a:pt x="155" y="123"/>
                    <a:pt x="154" y="124"/>
                  </a:cubicBezTo>
                  <a:cubicBezTo>
                    <a:pt x="154" y="126"/>
                    <a:pt x="154" y="128"/>
                    <a:pt x="154" y="131"/>
                  </a:cubicBezTo>
                  <a:cubicBezTo>
                    <a:pt x="153" y="134"/>
                    <a:pt x="154" y="136"/>
                    <a:pt x="156" y="138"/>
                  </a:cubicBezTo>
                  <a:cubicBezTo>
                    <a:pt x="157" y="139"/>
                    <a:pt x="159" y="141"/>
                    <a:pt x="160" y="142"/>
                  </a:cubicBezTo>
                  <a:cubicBezTo>
                    <a:pt x="160" y="143"/>
                    <a:pt x="160" y="143"/>
                    <a:pt x="160" y="143"/>
                  </a:cubicBezTo>
                  <a:cubicBezTo>
                    <a:pt x="160" y="143"/>
                    <a:pt x="160" y="143"/>
                    <a:pt x="160" y="143"/>
                  </a:cubicBezTo>
                  <a:cubicBezTo>
                    <a:pt x="160" y="144"/>
                    <a:pt x="160" y="145"/>
                    <a:pt x="162" y="145"/>
                  </a:cubicBezTo>
                  <a:cubicBezTo>
                    <a:pt x="162" y="145"/>
                    <a:pt x="162" y="145"/>
                    <a:pt x="162" y="145"/>
                  </a:cubicBezTo>
                  <a:cubicBezTo>
                    <a:pt x="162" y="146"/>
                    <a:pt x="161" y="147"/>
                    <a:pt x="162" y="147"/>
                  </a:cubicBezTo>
                  <a:cubicBezTo>
                    <a:pt x="162" y="147"/>
                    <a:pt x="162" y="147"/>
                    <a:pt x="162" y="147"/>
                  </a:cubicBezTo>
                  <a:cubicBezTo>
                    <a:pt x="162" y="147"/>
                    <a:pt x="162" y="148"/>
                    <a:pt x="163" y="148"/>
                  </a:cubicBezTo>
                  <a:cubicBezTo>
                    <a:pt x="163" y="148"/>
                    <a:pt x="163" y="148"/>
                    <a:pt x="163" y="148"/>
                  </a:cubicBezTo>
                  <a:cubicBezTo>
                    <a:pt x="163" y="148"/>
                    <a:pt x="163" y="149"/>
                    <a:pt x="164" y="149"/>
                  </a:cubicBezTo>
                  <a:cubicBezTo>
                    <a:pt x="167" y="152"/>
                    <a:pt x="168" y="152"/>
                    <a:pt x="170" y="148"/>
                  </a:cubicBezTo>
                  <a:cubicBezTo>
                    <a:pt x="171" y="147"/>
                    <a:pt x="171" y="146"/>
                    <a:pt x="171" y="146"/>
                  </a:cubicBezTo>
                  <a:cubicBezTo>
                    <a:pt x="172" y="146"/>
                    <a:pt x="173" y="145"/>
                    <a:pt x="174" y="146"/>
                  </a:cubicBezTo>
                  <a:cubicBezTo>
                    <a:pt x="177" y="147"/>
                    <a:pt x="178" y="149"/>
                    <a:pt x="177" y="151"/>
                  </a:cubicBezTo>
                  <a:cubicBezTo>
                    <a:pt x="177" y="152"/>
                    <a:pt x="177" y="153"/>
                    <a:pt x="178" y="153"/>
                  </a:cubicBezTo>
                  <a:cubicBezTo>
                    <a:pt x="178" y="153"/>
                    <a:pt x="178" y="153"/>
                    <a:pt x="178" y="153"/>
                  </a:cubicBezTo>
                  <a:cubicBezTo>
                    <a:pt x="179" y="155"/>
                    <a:pt x="181" y="155"/>
                    <a:pt x="183" y="155"/>
                  </a:cubicBezTo>
                  <a:cubicBezTo>
                    <a:pt x="183" y="155"/>
                    <a:pt x="183" y="155"/>
                    <a:pt x="183" y="155"/>
                  </a:cubicBezTo>
                  <a:cubicBezTo>
                    <a:pt x="184" y="156"/>
                    <a:pt x="185" y="156"/>
                    <a:pt x="185" y="156"/>
                  </a:cubicBezTo>
                  <a:cubicBezTo>
                    <a:pt x="186" y="156"/>
                    <a:pt x="187" y="157"/>
                    <a:pt x="188" y="157"/>
                  </a:cubicBezTo>
                  <a:cubicBezTo>
                    <a:pt x="193" y="157"/>
                    <a:pt x="194" y="158"/>
                    <a:pt x="193" y="163"/>
                  </a:cubicBezTo>
                  <a:cubicBezTo>
                    <a:pt x="192" y="165"/>
                    <a:pt x="193" y="167"/>
                    <a:pt x="192" y="169"/>
                  </a:cubicBezTo>
                  <a:cubicBezTo>
                    <a:pt x="191" y="170"/>
                    <a:pt x="190" y="170"/>
                    <a:pt x="188" y="170"/>
                  </a:cubicBezTo>
                  <a:cubicBezTo>
                    <a:pt x="185" y="168"/>
                    <a:pt x="183" y="169"/>
                    <a:pt x="182" y="172"/>
                  </a:cubicBezTo>
                  <a:cubicBezTo>
                    <a:pt x="182" y="172"/>
                    <a:pt x="182" y="172"/>
                    <a:pt x="182" y="173"/>
                  </a:cubicBezTo>
                  <a:cubicBezTo>
                    <a:pt x="182" y="173"/>
                    <a:pt x="181" y="173"/>
                    <a:pt x="181" y="173"/>
                  </a:cubicBezTo>
                  <a:cubicBezTo>
                    <a:pt x="178" y="173"/>
                    <a:pt x="175" y="173"/>
                    <a:pt x="172" y="172"/>
                  </a:cubicBezTo>
                  <a:cubicBezTo>
                    <a:pt x="171" y="172"/>
                    <a:pt x="170" y="172"/>
                    <a:pt x="169" y="172"/>
                  </a:cubicBezTo>
                  <a:cubicBezTo>
                    <a:pt x="165" y="171"/>
                    <a:pt x="162" y="171"/>
                    <a:pt x="158" y="174"/>
                  </a:cubicBezTo>
                  <a:cubicBezTo>
                    <a:pt x="156" y="174"/>
                    <a:pt x="155" y="175"/>
                    <a:pt x="155" y="177"/>
                  </a:cubicBezTo>
                  <a:cubicBezTo>
                    <a:pt x="156" y="179"/>
                    <a:pt x="156" y="181"/>
                    <a:pt x="155" y="183"/>
                  </a:cubicBezTo>
                  <a:cubicBezTo>
                    <a:pt x="155" y="185"/>
                    <a:pt x="156" y="186"/>
                    <a:pt x="157" y="188"/>
                  </a:cubicBezTo>
                  <a:cubicBezTo>
                    <a:pt x="158" y="190"/>
                    <a:pt x="160" y="190"/>
                    <a:pt x="162" y="189"/>
                  </a:cubicBezTo>
                  <a:cubicBezTo>
                    <a:pt x="165" y="188"/>
                    <a:pt x="168" y="189"/>
                    <a:pt x="172" y="189"/>
                  </a:cubicBezTo>
                  <a:cubicBezTo>
                    <a:pt x="173" y="189"/>
                    <a:pt x="173" y="189"/>
                    <a:pt x="173" y="190"/>
                  </a:cubicBezTo>
                  <a:cubicBezTo>
                    <a:pt x="172" y="193"/>
                    <a:pt x="172" y="195"/>
                    <a:pt x="174" y="197"/>
                  </a:cubicBezTo>
                  <a:cubicBezTo>
                    <a:pt x="174" y="198"/>
                    <a:pt x="174" y="199"/>
                    <a:pt x="174" y="200"/>
                  </a:cubicBezTo>
                  <a:cubicBezTo>
                    <a:pt x="173" y="203"/>
                    <a:pt x="173" y="205"/>
                    <a:pt x="173" y="208"/>
                  </a:cubicBezTo>
                  <a:cubicBezTo>
                    <a:pt x="174" y="211"/>
                    <a:pt x="173" y="215"/>
                    <a:pt x="174" y="218"/>
                  </a:cubicBezTo>
                  <a:cubicBezTo>
                    <a:pt x="174" y="218"/>
                    <a:pt x="174" y="218"/>
                    <a:pt x="173" y="219"/>
                  </a:cubicBezTo>
                  <a:cubicBezTo>
                    <a:pt x="173" y="219"/>
                    <a:pt x="173" y="219"/>
                    <a:pt x="173" y="219"/>
                  </a:cubicBezTo>
                  <a:cubicBezTo>
                    <a:pt x="174" y="218"/>
                    <a:pt x="174" y="218"/>
                    <a:pt x="174" y="218"/>
                  </a:cubicBezTo>
                  <a:cubicBezTo>
                    <a:pt x="174" y="225"/>
                    <a:pt x="173" y="232"/>
                    <a:pt x="172" y="239"/>
                  </a:cubicBezTo>
                  <a:cubicBezTo>
                    <a:pt x="172" y="242"/>
                    <a:pt x="172" y="245"/>
                    <a:pt x="172" y="247"/>
                  </a:cubicBezTo>
                  <a:cubicBezTo>
                    <a:pt x="171" y="251"/>
                    <a:pt x="170" y="256"/>
                    <a:pt x="170" y="260"/>
                  </a:cubicBezTo>
                  <a:cubicBezTo>
                    <a:pt x="169" y="261"/>
                    <a:pt x="170" y="262"/>
                    <a:pt x="171" y="263"/>
                  </a:cubicBezTo>
                  <a:cubicBezTo>
                    <a:pt x="171" y="263"/>
                    <a:pt x="171" y="263"/>
                    <a:pt x="171" y="263"/>
                  </a:cubicBezTo>
                  <a:cubicBezTo>
                    <a:pt x="171" y="263"/>
                    <a:pt x="171" y="264"/>
                    <a:pt x="172" y="264"/>
                  </a:cubicBezTo>
                  <a:cubicBezTo>
                    <a:pt x="172" y="264"/>
                    <a:pt x="172" y="264"/>
                    <a:pt x="172" y="264"/>
                  </a:cubicBezTo>
                  <a:cubicBezTo>
                    <a:pt x="171" y="265"/>
                    <a:pt x="172" y="266"/>
                    <a:pt x="173" y="266"/>
                  </a:cubicBezTo>
                  <a:cubicBezTo>
                    <a:pt x="173" y="269"/>
                    <a:pt x="173" y="271"/>
                    <a:pt x="174" y="274"/>
                  </a:cubicBezTo>
                  <a:cubicBezTo>
                    <a:pt x="177" y="277"/>
                    <a:pt x="175" y="283"/>
                    <a:pt x="171" y="285"/>
                  </a:cubicBezTo>
                  <a:cubicBezTo>
                    <a:pt x="168" y="287"/>
                    <a:pt x="165" y="289"/>
                    <a:pt x="161" y="290"/>
                  </a:cubicBezTo>
                  <a:cubicBezTo>
                    <a:pt x="155" y="292"/>
                    <a:pt x="155" y="292"/>
                    <a:pt x="154" y="298"/>
                  </a:cubicBezTo>
                  <a:cubicBezTo>
                    <a:pt x="154" y="298"/>
                    <a:pt x="154" y="298"/>
                    <a:pt x="154" y="298"/>
                  </a:cubicBezTo>
                  <a:cubicBezTo>
                    <a:pt x="154" y="298"/>
                    <a:pt x="154" y="298"/>
                    <a:pt x="154" y="299"/>
                  </a:cubicBezTo>
                  <a:cubicBezTo>
                    <a:pt x="152" y="303"/>
                    <a:pt x="153" y="307"/>
                    <a:pt x="155" y="311"/>
                  </a:cubicBezTo>
                  <a:cubicBezTo>
                    <a:pt x="156" y="313"/>
                    <a:pt x="154" y="316"/>
                    <a:pt x="155" y="319"/>
                  </a:cubicBezTo>
                  <a:cubicBezTo>
                    <a:pt x="153" y="320"/>
                    <a:pt x="154" y="322"/>
                    <a:pt x="153" y="324"/>
                  </a:cubicBezTo>
                  <a:cubicBezTo>
                    <a:pt x="153" y="327"/>
                    <a:pt x="153" y="329"/>
                    <a:pt x="154" y="332"/>
                  </a:cubicBezTo>
                  <a:cubicBezTo>
                    <a:pt x="155" y="333"/>
                    <a:pt x="156" y="334"/>
                    <a:pt x="157" y="335"/>
                  </a:cubicBezTo>
                  <a:cubicBezTo>
                    <a:pt x="158" y="337"/>
                    <a:pt x="158" y="338"/>
                    <a:pt x="156" y="339"/>
                  </a:cubicBezTo>
                  <a:cubicBezTo>
                    <a:pt x="154" y="341"/>
                    <a:pt x="154" y="344"/>
                    <a:pt x="156" y="346"/>
                  </a:cubicBezTo>
                  <a:cubicBezTo>
                    <a:pt x="159" y="348"/>
                    <a:pt x="158" y="350"/>
                    <a:pt x="157" y="352"/>
                  </a:cubicBezTo>
                  <a:cubicBezTo>
                    <a:pt x="156" y="353"/>
                    <a:pt x="157" y="354"/>
                    <a:pt x="156" y="354"/>
                  </a:cubicBezTo>
                  <a:cubicBezTo>
                    <a:pt x="155" y="356"/>
                    <a:pt x="154" y="357"/>
                    <a:pt x="154" y="359"/>
                  </a:cubicBezTo>
                  <a:cubicBezTo>
                    <a:pt x="154" y="359"/>
                    <a:pt x="154" y="359"/>
                    <a:pt x="154" y="359"/>
                  </a:cubicBezTo>
                  <a:cubicBezTo>
                    <a:pt x="153" y="359"/>
                    <a:pt x="153" y="360"/>
                    <a:pt x="154" y="361"/>
                  </a:cubicBezTo>
                  <a:cubicBezTo>
                    <a:pt x="154" y="361"/>
                    <a:pt x="154" y="361"/>
                    <a:pt x="154" y="361"/>
                  </a:cubicBezTo>
                  <a:cubicBezTo>
                    <a:pt x="153" y="361"/>
                    <a:pt x="153" y="361"/>
                    <a:pt x="153" y="362"/>
                  </a:cubicBezTo>
                  <a:cubicBezTo>
                    <a:pt x="153" y="362"/>
                    <a:pt x="152" y="363"/>
                    <a:pt x="152" y="363"/>
                  </a:cubicBezTo>
                  <a:cubicBezTo>
                    <a:pt x="152" y="363"/>
                    <a:pt x="152" y="363"/>
                    <a:pt x="152" y="363"/>
                  </a:cubicBezTo>
                  <a:cubicBezTo>
                    <a:pt x="152" y="363"/>
                    <a:pt x="152" y="363"/>
                    <a:pt x="152" y="363"/>
                  </a:cubicBezTo>
                  <a:cubicBezTo>
                    <a:pt x="149" y="366"/>
                    <a:pt x="147" y="370"/>
                    <a:pt x="144" y="374"/>
                  </a:cubicBezTo>
                  <a:cubicBezTo>
                    <a:pt x="140" y="380"/>
                    <a:pt x="137" y="386"/>
                    <a:pt x="131" y="390"/>
                  </a:cubicBezTo>
                  <a:cubicBezTo>
                    <a:pt x="130" y="391"/>
                    <a:pt x="128" y="392"/>
                    <a:pt x="127" y="392"/>
                  </a:cubicBezTo>
                  <a:cubicBezTo>
                    <a:pt x="124" y="392"/>
                    <a:pt x="123" y="394"/>
                    <a:pt x="122" y="396"/>
                  </a:cubicBezTo>
                  <a:cubicBezTo>
                    <a:pt x="121" y="399"/>
                    <a:pt x="120" y="401"/>
                    <a:pt x="120" y="404"/>
                  </a:cubicBezTo>
                  <a:cubicBezTo>
                    <a:pt x="119" y="406"/>
                    <a:pt x="119" y="408"/>
                    <a:pt x="118" y="410"/>
                  </a:cubicBezTo>
                  <a:cubicBezTo>
                    <a:pt x="118" y="414"/>
                    <a:pt x="118" y="418"/>
                    <a:pt x="118" y="422"/>
                  </a:cubicBezTo>
                  <a:cubicBezTo>
                    <a:pt x="119" y="423"/>
                    <a:pt x="119" y="425"/>
                    <a:pt x="119" y="426"/>
                  </a:cubicBezTo>
                  <a:cubicBezTo>
                    <a:pt x="119" y="429"/>
                    <a:pt x="119" y="433"/>
                    <a:pt x="119" y="436"/>
                  </a:cubicBezTo>
                  <a:cubicBezTo>
                    <a:pt x="118" y="440"/>
                    <a:pt x="117" y="445"/>
                    <a:pt x="116" y="449"/>
                  </a:cubicBezTo>
                  <a:cubicBezTo>
                    <a:pt x="115" y="452"/>
                    <a:pt x="115" y="455"/>
                    <a:pt x="116" y="458"/>
                  </a:cubicBezTo>
                  <a:cubicBezTo>
                    <a:pt x="116" y="459"/>
                    <a:pt x="116" y="460"/>
                    <a:pt x="116" y="460"/>
                  </a:cubicBezTo>
                  <a:cubicBezTo>
                    <a:pt x="115" y="463"/>
                    <a:pt x="116" y="467"/>
                    <a:pt x="116" y="470"/>
                  </a:cubicBezTo>
                  <a:cubicBezTo>
                    <a:pt x="114" y="475"/>
                    <a:pt x="112" y="480"/>
                    <a:pt x="110" y="485"/>
                  </a:cubicBezTo>
                  <a:cubicBezTo>
                    <a:pt x="108" y="488"/>
                    <a:pt x="108" y="490"/>
                    <a:pt x="108" y="493"/>
                  </a:cubicBezTo>
                  <a:cubicBezTo>
                    <a:pt x="107" y="494"/>
                    <a:pt x="108" y="495"/>
                    <a:pt x="108" y="496"/>
                  </a:cubicBezTo>
                  <a:cubicBezTo>
                    <a:pt x="109" y="500"/>
                    <a:pt x="109" y="504"/>
                    <a:pt x="108" y="508"/>
                  </a:cubicBezTo>
                  <a:cubicBezTo>
                    <a:pt x="105" y="510"/>
                    <a:pt x="102" y="513"/>
                    <a:pt x="100" y="516"/>
                  </a:cubicBezTo>
                  <a:cubicBezTo>
                    <a:pt x="100" y="516"/>
                    <a:pt x="99" y="517"/>
                    <a:pt x="99" y="517"/>
                  </a:cubicBezTo>
                  <a:cubicBezTo>
                    <a:pt x="99" y="517"/>
                    <a:pt x="99" y="517"/>
                    <a:pt x="99" y="517"/>
                  </a:cubicBezTo>
                  <a:cubicBezTo>
                    <a:pt x="99" y="517"/>
                    <a:pt x="98" y="518"/>
                    <a:pt x="99" y="518"/>
                  </a:cubicBezTo>
                  <a:cubicBezTo>
                    <a:pt x="99" y="518"/>
                    <a:pt x="99" y="518"/>
                    <a:pt x="99" y="518"/>
                  </a:cubicBezTo>
                  <a:cubicBezTo>
                    <a:pt x="97" y="520"/>
                    <a:pt x="97" y="522"/>
                    <a:pt x="99" y="524"/>
                  </a:cubicBezTo>
                  <a:cubicBezTo>
                    <a:pt x="99" y="529"/>
                    <a:pt x="98" y="533"/>
                    <a:pt x="96" y="537"/>
                  </a:cubicBezTo>
                  <a:cubicBezTo>
                    <a:pt x="95" y="540"/>
                    <a:pt x="94" y="542"/>
                    <a:pt x="92" y="543"/>
                  </a:cubicBezTo>
                  <a:cubicBezTo>
                    <a:pt x="90" y="544"/>
                    <a:pt x="89" y="546"/>
                    <a:pt x="89" y="547"/>
                  </a:cubicBezTo>
                  <a:cubicBezTo>
                    <a:pt x="89" y="550"/>
                    <a:pt x="88" y="552"/>
                    <a:pt x="87" y="554"/>
                  </a:cubicBezTo>
                  <a:cubicBezTo>
                    <a:pt x="86" y="554"/>
                    <a:pt x="86" y="554"/>
                    <a:pt x="85" y="555"/>
                  </a:cubicBezTo>
                  <a:cubicBezTo>
                    <a:pt x="85" y="555"/>
                    <a:pt x="85" y="555"/>
                    <a:pt x="85" y="555"/>
                  </a:cubicBezTo>
                  <a:cubicBezTo>
                    <a:pt x="83" y="557"/>
                    <a:pt x="82" y="561"/>
                    <a:pt x="83" y="564"/>
                  </a:cubicBezTo>
                  <a:cubicBezTo>
                    <a:pt x="82" y="567"/>
                    <a:pt x="81" y="569"/>
                    <a:pt x="79" y="570"/>
                  </a:cubicBezTo>
                  <a:cubicBezTo>
                    <a:pt x="77" y="572"/>
                    <a:pt x="75" y="574"/>
                    <a:pt x="74" y="577"/>
                  </a:cubicBezTo>
                  <a:cubicBezTo>
                    <a:pt x="72" y="586"/>
                    <a:pt x="67" y="592"/>
                    <a:pt x="63" y="599"/>
                  </a:cubicBezTo>
                  <a:cubicBezTo>
                    <a:pt x="63" y="599"/>
                    <a:pt x="63" y="599"/>
                    <a:pt x="63" y="599"/>
                  </a:cubicBezTo>
                  <a:cubicBezTo>
                    <a:pt x="63" y="600"/>
                    <a:pt x="62" y="600"/>
                    <a:pt x="62" y="600"/>
                  </a:cubicBezTo>
                  <a:cubicBezTo>
                    <a:pt x="61" y="600"/>
                    <a:pt x="61" y="601"/>
                    <a:pt x="61" y="602"/>
                  </a:cubicBezTo>
                  <a:cubicBezTo>
                    <a:pt x="61" y="601"/>
                    <a:pt x="61" y="601"/>
                    <a:pt x="61" y="601"/>
                  </a:cubicBezTo>
                  <a:cubicBezTo>
                    <a:pt x="60" y="601"/>
                    <a:pt x="60" y="602"/>
                    <a:pt x="61" y="603"/>
                  </a:cubicBezTo>
                  <a:cubicBezTo>
                    <a:pt x="61" y="603"/>
                    <a:pt x="61" y="603"/>
                    <a:pt x="61" y="603"/>
                  </a:cubicBezTo>
                  <a:cubicBezTo>
                    <a:pt x="60" y="603"/>
                    <a:pt x="60" y="603"/>
                    <a:pt x="60" y="604"/>
                  </a:cubicBezTo>
                  <a:cubicBezTo>
                    <a:pt x="60" y="604"/>
                    <a:pt x="60" y="604"/>
                    <a:pt x="60" y="604"/>
                  </a:cubicBezTo>
                  <a:cubicBezTo>
                    <a:pt x="59" y="604"/>
                    <a:pt x="59" y="604"/>
                    <a:pt x="59" y="605"/>
                  </a:cubicBezTo>
                  <a:cubicBezTo>
                    <a:pt x="59" y="605"/>
                    <a:pt x="59" y="605"/>
                    <a:pt x="59" y="605"/>
                  </a:cubicBezTo>
                  <a:cubicBezTo>
                    <a:pt x="59" y="606"/>
                    <a:pt x="58" y="606"/>
                    <a:pt x="58" y="608"/>
                  </a:cubicBezTo>
                  <a:cubicBezTo>
                    <a:pt x="58" y="608"/>
                    <a:pt x="58" y="608"/>
                    <a:pt x="58" y="608"/>
                  </a:cubicBezTo>
                  <a:cubicBezTo>
                    <a:pt x="57" y="608"/>
                    <a:pt x="57" y="608"/>
                    <a:pt x="58" y="609"/>
                  </a:cubicBezTo>
                  <a:cubicBezTo>
                    <a:pt x="58" y="609"/>
                    <a:pt x="58" y="609"/>
                    <a:pt x="58" y="609"/>
                  </a:cubicBezTo>
                  <a:cubicBezTo>
                    <a:pt x="56" y="609"/>
                    <a:pt x="57" y="610"/>
                    <a:pt x="57" y="610"/>
                  </a:cubicBezTo>
                  <a:cubicBezTo>
                    <a:pt x="57" y="610"/>
                    <a:pt x="57" y="610"/>
                    <a:pt x="57" y="610"/>
                  </a:cubicBezTo>
                  <a:cubicBezTo>
                    <a:pt x="55" y="612"/>
                    <a:pt x="55" y="615"/>
                    <a:pt x="55" y="617"/>
                  </a:cubicBezTo>
                  <a:cubicBezTo>
                    <a:pt x="50" y="626"/>
                    <a:pt x="45" y="634"/>
                    <a:pt x="36" y="638"/>
                  </a:cubicBezTo>
                  <a:cubicBezTo>
                    <a:pt x="32" y="639"/>
                    <a:pt x="30" y="640"/>
                    <a:pt x="28" y="635"/>
                  </a:cubicBezTo>
                  <a:cubicBezTo>
                    <a:pt x="27" y="631"/>
                    <a:pt x="25" y="629"/>
                    <a:pt x="21" y="628"/>
                  </a:cubicBezTo>
                  <a:cubicBezTo>
                    <a:pt x="20" y="628"/>
                    <a:pt x="19" y="628"/>
                    <a:pt x="18" y="627"/>
                  </a:cubicBezTo>
                  <a:cubicBezTo>
                    <a:pt x="14" y="626"/>
                    <a:pt x="13" y="624"/>
                    <a:pt x="15" y="620"/>
                  </a:cubicBezTo>
                  <a:cubicBezTo>
                    <a:pt x="16" y="618"/>
                    <a:pt x="16" y="617"/>
                    <a:pt x="14" y="616"/>
                  </a:cubicBezTo>
                  <a:cubicBezTo>
                    <a:pt x="12" y="615"/>
                    <a:pt x="12" y="613"/>
                    <a:pt x="12" y="611"/>
                  </a:cubicBezTo>
                  <a:cubicBezTo>
                    <a:pt x="12" y="609"/>
                    <a:pt x="12" y="608"/>
                    <a:pt x="11" y="606"/>
                  </a:cubicBezTo>
                  <a:cubicBezTo>
                    <a:pt x="10" y="605"/>
                    <a:pt x="9" y="604"/>
                    <a:pt x="7" y="604"/>
                  </a:cubicBezTo>
                  <a:cubicBezTo>
                    <a:pt x="6" y="604"/>
                    <a:pt x="5" y="604"/>
                    <a:pt x="5" y="603"/>
                  </a:cubicBezTo>
                  <a:cubicBezTo>
                    <a:pt x="4" y="600"/>
                    <a:pt x="3" y="597"/>
                    <a:pt x="2" y="594"/>
                  </a:cubicBezTo>
                  <a:cubicBezTo>
                    <a:pt x="3" y="590"/>
                    <a:pt x="0" y="587"/>
                    <a:pt x="0" y="583"/>
                  </a:cubicBezTo>
                  <a:cubicBezTo>
                    <a:pt x="2" y="581"/>
                    <a:pt x="1" y="579"/>
                    <a:pt x="1" y="577"/>
                  </a:cubicBezTo>
                  <a:cubicBezTo>
                    <a:pt x="1" y="574"/>
                    <a:pt x="0" y="570"/>
                    <a:pt x="1" y="567"/>
                  </a:cubicBezTo>
                  <a:cubicBezTo>
                    <a:pt x="2" y="566"/>
                    <a:pt x="3" y="564"/>
                    <a:pt x="1" y="563"/>
                  </a:cubicBezTo>
                  <a:cubicBezTo>
                    <a:pt x="0" y="561"/>
                    <a:pt x="0" y="560"/>
                    <a:pt x="1" y="558"/>
                  </a:cubicBezTo>
                  <a:cubicBezTo>
                    <a:pt x="2" y="557"/>
                    <a:pt x="2" y="556"/>
                    <a:pt x="1" y="555"/>
                  </a:cubicBezTo>
                  <a:cubicBezTo>
                    <a:pt x="2" y="555"/>
                    <a:pt x="2" y="554"/>
                    <a:pt x="2" y="553"/>
                  </a:cubicBezTo>
                  <a:cubicBezTo>
                    <a:pt x="2" y="551"/>
                    <a:pt x="2" y="549"/>
                    <a:pt x="3" y="547"/>
                  </a:cubicBezTo>
                  <a:cubicBezTo>
                    <a:pt x="6" y="540"/>
                    <a:pt x="9" y="535"/>
                    <a:pt x="14" y="530"/>
                  </a:cubicBezTo>
                  <a:cubicBezTo>
                    <a:pt x="19" y="523"/>
                    <a:pt x="24" y="516"/>
                    <a:pt x="29" y="508"/>
                  </a:cubicBezTo>
                  <a:cubicBezTo>
                    <a:pt x="30" y="507"/>
                    <a:pt x="30" y="506"/>
                    <a:pt x="30" y="505"/>
                  </a:cubicBezTo>
                  <a:cubicBezTo>
                    <a:pt x="30" y="505"/>
                    <a:pt x="31" y="505"/>
                    <a:pt x="31" y="505"/>
                  </a:cubicBezTo>
                  <a:cubicBezTo>
                    <a:pt x="33" y="499"/>
                    <a:pt x="33" y="493"/>
                    <a:pt x="33" y="487"/>
                  </a:cubicBezTo>
                  <a:cubicBezTo>
                    <a:pt x="34" y="486"/>
                    <a:pt x="34" y="485"/>
                    <a:pt x="34" y="484"/>
                  </a:cubicBezTo>
                  <a:cubicBezTo>
                    <a:pt x="33" y="483"/>
                    <a:pt x="34" y="482"/>
                    <a:pt x="33" y="482"/>
                  </a:cubicBezTo>
                  <a:cubicBezTo>
                    <a:pt x="33" y="482"/>
                    <a:pt x="33" y="482"/>
                    <a:pt x="33" y="482"/>
                  </a:cubicBezTo>
                  <a:cubicBezTo>
                    <a:pt x="33" y="481"/>
                    <a:pt x="33" y="480"/>
                    <a:pt x="32" y="480"/>
                  </a:cubicBezTo>
                  <a:cubicBezTo>
                    <a:pt x="32" y="480"/>
                    <a:pt x="32" y="480"/>
                    <a:pt x="32" y="480"/>
                  </a:cubicBezTo>
                  <a:cubicBezTo>
                    <a:pt x="32" y="480"/>
                    <a:pt x="32" y="479"/>
                    <a:pt x="31" y="479"/>
                  </a:cubicBezTo>
                  <a:cubicBezTo>
                    <a:pt x="31" y="479"/>
                    <a:pt x="31" y="479"/>
                    <a:pt x="31" y="479"/>
                  </a:cubicBezTo>
                  <a:cubicBezTo>
                    <a:pt x="31" y="477"/>
                    <a:pt x="31" y="475"/>
                    <a:pt x="30" y="472"/>
                  </a:cubicBezTo>
                  <a:cubicBezTo>
                    <a:pt x="30" y="470"/>
                    <a:pt x="30" y="467"/>
                    <a:pt x="29" y="464"/>
                  </a:cubicBezTo>
                  <a:cubicBezTo>
                    <a:pt x="30" y="463"/>
                    <a:pt x="31" y="461"/>
                    <a:pt x="31" y="460"/>
                  </a:cubicBezTo>
                  <a:cubicBezTo>
                    <a:pt x="30" y="456"/>
                    <a:pt x="32" y="452"/>
                    <a:pt x="32" y="449"/>
                  </a:cubicBezTo>
                  <a:cubicBezTo>
                    <a:pt x="33" y="447"/>
                    <a:pt x="33" y="446"/>
                    <a:pt x="33" y="444"/>
                  </a:cubicBezTo>
                  <a:cubicBezTo>
                    <a:pt x="32" y="439"/>
                    <a:pt x="32" y="435"/>
                    <a:pt x="33" y="430"/>
                  </a:cubicBezTo>
                  <a:cubicBezTo>
                    <a:pt x="36" y="426"/>
                    <a:pt x="35" y="420"/>
                    <a:pt x="35" y="416"/>
                  </a:cubicBezTo>
                  <a:cubicBezTo>
                    <a:pt x="36" y="415"/>
                    <a:pt x="36" y="414"/>
                    <a:pt x="36" y="414"/>
                  </a:cubicBezTo>
                  <a:cubicBezTo>
                    <a:pt x="37" y="410"/>
                    <a:pt x="37" y="407"/>
                    <a:pt x="37" y="403"/>
                  </a:cubicBezTo>
                  <a:cubicBezTo>
                    <a:pt x="37" y="402"/>
                    <a:pt x="37" y="401"/>
                    <a:pt x="36" y="401"/>
                  </a:cubicBezTo>
                  <a:cubicBezTo>
                    <a:pt x="33" y="399"/>
                    <a:pt x="31" y="394"/>
                    <a:pt x="32" y="392"/>
                  </a:cubicBezTo>
                  <a:cubicBezTo>
                    <a:pt x="32" y="392"/>
                    <a:pt x="32" y="391"/>
                    <a:pt x="33" y="391"/>
                  </a:cubicBezTo>
                  <a:cubicBezTo>
                    <a:pt x="37" y="390"/>
                    <a:pt x="38" y="385"/>
                    <a:pt x="42" y="385"/>
                  </a:cubicBezTo>
                  <a:cubicBezTo>
                    <a:pt x="43" y="385"/>
                    <a:pt x="44" y="384"/>
                    <a:pt x="44" y="383"/>
                  </a:cubicBezTo>
                  <a:cubicBezTo>
                    <a:pt x="45" y="382"/>
                    <a:pt x="46" y="381"/>
                    <a:pt x="45" y="380"/>
                  </a:cubicBezTo>
                  <a:cubicBezTo>
                    <a:pt x="44" y="379"/>
                    <a:pt x="43" y="380"/>
                    <a:pt x="42" y="381"/>
                  </a:cubicBezTo>
                  <a:cubicBezTo>
                    <a:pt x="41" y="381"/>
                    <a:pt x="40" y="382"/>
                    <a:pt x="40" y="383"/>
                  </a:cubicBezTo>
                  <a:cubicBezTo>
                    <a:pt x="39" y="382"/>
                    <a:pt x="39" y="382"/>
                    <a:pt x="39" y="383"/>
                  </a:cubicBezTo>
                  <a:cubicBezTo>
                    <a:pt x="39" y="383"/>
                    <a:pt x="39" y="383"/>
                    <a:pt x="39" y="383"/>
                  </a:cubicBezTo>
                  <a:cubicBezTo>
                    <a:pt x="37" y="383"/>
                    <a:pt x="34" y="383"/>
                    <a:pt x="32" y="383"/>
                  </a:cubicBezTo>
                  <a:cubicBezTo>
                    <a:pt x="32" y="383"/>
                    <a:pt x="31" y="382"/>
                    <a:pt x="30" y="381"/>
                  </a:cubicBezTo>
                  <a:cubicBezTo>
                    <a:pt x="28" y="379"/>
                    <a:pt x="26" y="377"/>
                    <a:pt x="22" y="376"/>
                  </a:cubicBezTo>
                  <a:cubicBezTo>
                    <a:pt x="20" y="376"/>
                    <a:pt x="19" y="375"/>
                    <a:pt x="18" y="374"/>
                  </a:cubicBezTo>
                  <a:cubicBezTo>
                    <a:pt x="15" y="372"/>
                    <a:pt x="12" y="372"/>
                    <a:pt x="9" y="371"/>
                  </a:cubicBezTo>
                  <a:cubicBezTo>
                    <a:pt x="10" y="371"/>
                    <a:pt x="10" y="371"/>
                    <a:pt x="10" y="371"/>
                  </a:cubicBezTo>
                  <a:cubicBezTo>
                    <a:pt x="10" y="371"/>
                    <a:pt x="9" y="371"/>
                    <a:pt x="9" y="371"/>
                  </a:cubicBezTo>
                  <a:cubicBezTo>
                    <a:pt x="6" y="369"/>
                    <a:pt x="5" y="366"/>
                    <a:pt x="4" y="364"/>
                  </a:cubicBezTo>
                  <a:cubicBezTo>
                    <a:pt x="2" y="361"/>
                    <a:pt x="2" y="358"/>
                    <a:pt x="1" y="356"/>
                  </a:cubicBezTo>
                  <a:cubicBezTo>
                    <a:pt x="0" y="351"/>
                    <a:pt x="2" y="347"/>
                    <a:pt x="2" y="343"/>
                  </a:cubicBezTo>
                  <a:cubicBezTo>
                    <a:pt x="3" y="339"/>
                    <a:pt x="6" y="337"/>
                    <a:pt x="8" y="334"/>
                  </a:cubicBezTo>
                  <a:cubicBezTo>
                    <a:pt x="9" y="332"/>
                    <a:pt x="11" y="331"/>
                    <a:pt x="11" y="328"/>
                  </a:cubicBezTo>
                  <a:cubicBezTo>
                    <a:pt x="11" y="325"/>
                    <a:pt x="12" y="322"/>
                    <a:pt x="13" y="318"/>
                  </a:cubicBezTo>
                  <a:cubicBezTo>
                    <a:pt x="13" y="318"/>
                    <a:pt x="13" y="318"/>
                    <a:pt x="13" y="318"/>
                  </a:cubicBezTo>
                  <a:cubicBezTo>
                    <a:pt x="13" y="318"/>
                    <a:pt x="13" y="318"/>
                    <a:pt x="13" y="317"/>
                  </a:cubicBezTo>
                  <a:cubicBezTo>
                    <a:pt x="15" y="316"/>
                    <a:pt x="16" y="313"/>
                    <a:pt x="17" y="311"/>
                  </a:cubicBezTo>
                  <a:cubicBezTo>
                    <a:pt x="18" y="310"/>
                    <a:pt x="16" y="309"/>
                    <a:pt x="16" y="307"/>
                  </a:cubicBezTo>
                  <a:cubicBezTo>
                    <a:pt x="16" y="306"/>
                    <a:pt x="15" y="305"/>
                    <a:pt x="15" y="304"/>
                  </a:cubicBezTo>
                  <a:cubicBezTo>
                    <a:pt x="16" y="303"/>
                    <a:pt x="18" y="302"/>
                    <a:pt x="17" y="301"/>
                  </a:cubicBezTo>
                  <a:cubicBezTo>
                    <a:pt x="16" y="298"/>
                    <a:pt x="18" y="296"/>
                    <a:pt x="18" y="294"/>
                  </a:cubicBezTo>
                  <a:cubicBezTo>
                    <a:pt x="19" y="293"/>
                    <a:pt x="20" y="291"/>
                    <a:pt x="21" y="290"/>
                  </a:cubicBezTo>
                  <a:cubicBezTo>
                    <a:pt x="23" y="288"/>
                    <a:pt x="24" y="285"/>
                    <a:pt x="23" y="282"/>
                  </a:cubicBezTo>
                  <a:cubicBezTo>
                    <a:pt x="22" y="277"/>
                    <a:pt x="24" y="273"/>
                    <a:pt x="28" y="269"/>
                  </a:cubicBezTo>
                  <a:cubicBezTo>
                    <a:pt x="29" y="268"/>
                    <a:pt x="29" y="267"/>
                    <a:pt x="30" y="267"/>
                  </a:cubicBezTo>
                  <a:cubicBezTo>
                    <a:pt x="34" y="263"/>
                    <a:pt x="34" y="263"/>
                    <a:pt x="30" y="259"/>
                  </a:cubicBezTo>
                  <a:cubicBezTo>
                    <a:pt x="27" y="256"/>
                    <a:pt x="25" y="252"/>
                    <a:pt x="24" y="249"/>
                  </a:cubicBezTo>
                  <a:cubicBezTo>
                    <a:pt x="21" y="242"/>
                    <a:pt x="20" y="234"/>
                    <a:pt x="19" y="227"/>
                  </a:cubicBezTo>
                  <a:cubicBezTo>
                    <a:pt x="19" y="224"/>
                    <a:pt x="19" y="221"/>
                    <a:pt x="19" y="219"/>
                  </a:cubicBezTo>
                  <a:cubicBezTo>
                    <a:pt x="19" y="217"/>
                    <a:pt x="20" y="214"/>
                    <a:pt x="20" y="212"/>
                  </a:cubicBezTo>
                  <a:cubicBezTo>
                    <a:pt x="21" y="212"/>
                    <a:pt x="21" y="211"/>
                    <a:pt x="21" y="210"/>
                  </a:cubicBezTo>
                  <a:cubicBezTo>
                    <a:pt x="21" y="210"/>
                    <a:pt x="21" y="210"/>
                    <a:pt x="21" y="210"/>
                  </a:cubicBezTo>
                  <a:cubicBezTo>
                    <a:pt x="22" y="210"/>
                    <a:pt x="22" y="210"/>
                    <a:pt x="21" y="209"/>
                  </a:cubicBezTo>
                  <a:cubicBezTo>
                    <a:pt x="21" y="209"/>
                    <a:pt x="21" y="209"/>
                    <a:pt x="21" y="209"/>
                  </a:cubicBezTo>
                  <a:cubicBezTo>
                    <a:pt x="22" y="209"/>
                    <a:pt x="22" y="209"/>
                    <a:pt x="22" y="208"/>
                  </a:cubicBezTo>
                  <a:cubicBezTo>
                    <a:pt x="22" y="208"/>
                    <a:pt x="22" y="208"/>
                    <a:pt x="22" y="208"/>
                  </a:cubicBezTo>
                  <a:cubicBezTo>
                    <a:pt x="23" y="208"/>
                    <a:pt x="23" y="207"/>
                    <a:pt x="23" y="207"/>
                  </a:cubicBezTo>
                  <a:cubicBezTo>
                    <a:pt x="23" y="207"/>
                    <a:pt x="23" y="207"/>
                    <a:pt x="23" y="207"/>
                  </a:cubicBezTo>
                  <a:cubicBezTo>
                    <a:pt x="23" y="206"/>
                    <a:pt x="24" y="206"/>
                    <a:pt x="24" y="204"/>
                  </a:cubicBezTo>
                  <a:cubicBezTo>
                    <a:pt x="27" y="200"/>
                    <a:pt x="30" y="195"/>
                    <a:pt x="35" y="191"/>
                  </a:cubicBezTo>
                  <a:cubicBezTo>
                    <a:pt x="35" y="191"/>
                    <a:pt x="35" y="191"/>
                    <a:pt x="35" y="190"/>
                  </a:cubicBezTo>
                  <a:cubicBezTo>
                    <a:pt x="35" y="190"/>
                    <a:pt x="35" y="190"/>
                    <a:pt x="35" y="190"/>
                  </a:cubicBezTo>
                  <a:cubicBezTo>
                    <a:pt x="36" y="190"/>
                    <a:pt x="36" y="190"/>
                    <a:pt x="36" y="190"/>
                  </a:cubicBezTo>
                  <a:cubicBezTo>
                    <a:pt x="36" y="190"/>
                    <a:pt x="36" y="190"/>
                    <a:pt x="36" y="190"/>
                  </a:cubicBezTo>
                  <a:cubicBezTo>
                    <a:pt x="37" y="189"/>
                    <a:pt x="39" y="188"/>
                    <a:pt x="39" y="187"/>
                  </a:cubicBezTo>
                  <a:cubicBezTo>
                    <a:pt x="39" y="187"/>
                    <a:pt x="39" y="187"/>
                    <a:pt x="39" y="187"/>
                  </a:cubicBezTo>
                  <a:cubicBezTo>
                    <a:pt x="40" y="187"/>
                    <a:pt x="40" y="186"/>
                    <a:pt x="40" y="185"/>
                  </a:cubicBezTo>
                  <a:cubicBezTo>
                    <a:pt x="40" y="185"/>
                    <a:pt x="40" y="185"/>
                    <a:pt x="40" y="185"/>
                  </a:cubicBezTo>
                  <a:cubicBezTo>
                    <a:pt x="41" y="185"/>
                    <a:pt x="41" y="185"/>
                    <a:pt x="41" y="185"/>
                  </a:cubicBezTo>
                  <a:cubicBezTo>
                    <a:pt x="45" y="181"/>
                    <a:pt x="46" y="175"/>
                    <a:pt x="50" y="171"/>
                  </a:cubicBezTo>
                  <a:cubicBezTo>
                    <a:pt x="51" y="170"/>
                    <a:pt x="52" y="169"/>
                    <a:pt x="54" y="168"/>
                  </a:cubicBezTo>
                  <a:cubicBezTo>
                    <a:pt x="56" y="167"/>
                    <a:pt x="57" y="166"/>
                    <a:pt x="58" y="164"/>
                  </a:cubicBezTo>
                  <a:cubicBezTo>
                    <a:pt x="60" y="160"/>
                    <a:pt x="62" y="158"/>
                    <a:pt x="66" y="156"/>
                  </a:cubicBezTo>
                  <a:cubicBezTo>
                    <a:pt x="67" y="155"/>
                    <a:pt x="69" y="154"/>
                    <a:pt x="67" y="151"/>
                  </a:cubicBezTo>
                  <a:cubicBezTo>
                    <a:pt x="69" y="148"/>
                    <a:pt x="68" y="145"/>
                    <a:pt x="67" y="142"/>
                  </a:cubicBezTo>
                  <a:cubicBezTo>
                    <a:pt x="67" y="141"/>
                    <a:pt x="68" y="139"/>
                    <a:pt x="68" y="137"/>
                  </a:cubicBezTo>
                  <a:cubicBezTo>
                    <a:pt x="67" y="135"/>
                    <a:pt x="70" y="134"/>
                    <a:pt x="70" y="132"/>
                  </a:cubicBezTo>
                  <a:cubicBezTo>
                    <a:pt x="72" y="129"/>
                    <a:pt x="73" y="125"/>
                    <a:pt x="71" y="121"/>
                  </a:cubicBezTo>
                  <a:cubicBezTo>
                    <a:pt x="72" y="120"/>
                    <a:pt x="71" y="119"/>
                    <a:pt x="71" y="118"/>
                  </a:cubicBezTo>
                  <a:cubicBezTo>
                    <a:pt x="70" y="116"/>
                    <a:pt x="69" y="113"/>
                    <a:pt x="70" y="111"/>
                  </a:cubicBezTo>
                  <a:cubicBezTo>
                    <a:pt x="71" y="109"/>
                    <a:pt x="71" y="108"/>
                    <a:pt x="72" y="106"/>
                  </a:cubicBezTo>
                  <a:cubicBezTo>
                    <a:pt x="74" y="103"/>
                    <a:pt x="75" y="99"/>
                    <a:pt x="73" y="96"/>
                  </a:cubicBezTo>
                  <a:cubicBezTo>
                    <a:pt x="71" y="91"/>
                    <a:pt x="74" y="87"/>
                    <a:pt x="77" y="83"/>
                  </a:cubicBezTo>
                  <a:cubicBezTo>
                    <a:pt x="82" y="76"/>
                    <a:pt x="89" y="69"/>
                    <a:pt x="95" y="62"/>
                  </a:cubicBezTo>
                  <a:cubicBezTo>
                    <a:pt x="96" y="61"/>
                    <a:pt x="96" y="60"/>
                    <a:pt x="97" y="60"/>
                  </a:cubicBezTo>
                  <a:cubicBezTo>
                    <a:pt x="101" y="58"/>
                    <a:pt x="104" y="55"/>
                    <a:pt x="106" y="52"/>
                  </a:cubicBezTo>
                  <a:cubicBezTo>
                    <a:pt x="108" y="49"/>
                    <a:pt x="110" y="48"/>
                    <a:pt x="112" y="46"/>
                  </a:cubicBezTo>
                  <a:cubicBezTo>
                    <a:pt x="118" y="43"/>
                    <a:pt x="122" y="38"/>
                    <a:pt x="125" y="32"/>
                  </a:cubicBezTo>
                  <a:cubicBezTo>
                    <a:pt x="129" y="28"/>
                    <a:pt x="133" y="24"/>
                    <a:pt x="137" y="20"/>
                  </a:cubicBezTo>
                  <a:cubicBezTo>
                    <a:pt x="142" y="16"/>
                    <a:pt x="144" y="10"/>
                    <a:pt x="149" y="7"/>
                  </a:cubicBezTo>
                  <a:cubicBezTo>
                    <a:pt x="150" y="7"/>
                    <a:pt x="151" y="7"/>
                    <a:pt x="151" y="6"/>
                  </a:cubicBezTo>
                  <a:cubicBezTo>
                    <a:pt x="151" y="6"/>
                    <a:pt x="151" y="6"/>
                    <a:pt x="151" y="6"/>
                  </a:cubicBezTo>
                  <a:cubicBezTo>
                    <a:pt x="153" y="6"/>
                    <a:pt x="155" y="5"/>
                    <a:pt x="157" y="5"/>
                  </a:cubicBezTo>
                  <a:cubicBezTo>
                    <a:pt x="161" y="4"/>
                    <a:pt x="165" y="3"/>
                    <a:pt x="168" y="2"/>
                  </a:cubicBezTo>
                  <a:cubicBezTo>
                    <a:pt x="169" y="2"/>
                    <a:pt x="169" y="2"/>
                    <a:pt x="170" y="1"/>
                  </a:cubicBezTo>
                  <a:cubicBezTo>
                    <a:pt x="174" y="0"/>
                    <a:pt x="175" y="1"/>
                    <a:pt x="176" y="4"/>
                  </a:cubicBezTo>
                  <a:cubicBezTo>
                    <a:pt x="177" y="5"/>
                    <a:pt x="177" y="7"/>
                    <a:pt x="178" y="7"/>
                  </a:cubicBezTo>
                  <a:cubicBezTo>
                    <a:pt x="180" y="11"/>
                    <a:pt x="184" y="12"/>
                    <a:pt x="188" y="14"/>
                  </a:cubicBezTo>
                  <a:cubicBezTo>
                    <a:pt x="192" y="17"/>
                    <a:pt x="194" y="20"/>
                    <a:pt x="194" y="25"/>
                  </a:cubicBezTo>
                  <a:cubicBezTo>
                    <a:pt x="194" y="29"/>
                    <a:pt x="195" y="33"/>
                    <a:pt x="197" y="37"/>
                  </a:cubicBezTo>
                  <a:cubicBezTo>
                    <a:pt x="198" y="39"/>
                    <a:pt x="200" y="39"/>
                    <a:pt x="202" y="41"/>
                  </a:cubicBezTo>
                  <a:cubicBezTo>
                    <a:pt x="205" y="44"/>
                    <a:pt x="210" y="47"/>
                    <a:pt x="215" y="49"/>
                  </a:cubicBezTo>
                  <a:cubicBezTo>
                    <a:pt x="215" y="50"/>
                    <a:pt x="215" y="50"/>
                    <a:pt x="216" y="50"/>
                  </a:cubicBezTo>
                  <a:cubicBezTo>
                    <a:pt x="220" y="51"/>
                    <a:pt x="224" y="50"/>
                    <a:pt x="229" y="51"/>
                  </a:cubicBezTo>
                  <a:cubicBezTo>
                    <a:pt x="232" y="51"/>
                    <a:pt x="235" y="54"/>
                    <a:pt x="237" y="56"/>
                  </a:cubicBezTo>
                  <a:cubicBezTo>
                    <a:pt x="239" y="58"/>
                    <a:pt x="241" y="60"/>
                    <a:pt x="243" y="61"/>
                  </a:cubicBezTo>
                  <a:cubicBezTo>
                    <a:pt x="246" y="62"/>
                    <a:pt x="248" y="62"/>
                    <a:pt x="251" y="63"/>
                  </a:cubicBezTo>
                  <a:cubicBezTo>
                    <a:pt x="256" y="65"/>
                    <a:pt x="260" y="67"/>
                    <a:pt x="263" y="72"/>
                  </a:cubicBezTo>
                  <a:cubicBezTo>
                    <a:pt x="265" y="77"/>
                    <a:pt x="264" y="81"/>
                    <a:pt x="258" y="82"/>
                  </a:cubicBezTo>
                  <a:cubicBezTo>
                    <a:pt x="256" y="82"/>
                    <a:pt x="254" y="83"/>
                    <a:pt x="253" y="85"/>
                  </a:cubicBezTo>
                  <a:cubicBezTo>
                    <a:pt x="252" y="85"/>
                    <a:pt x="252" y="85"/>
                    <a:pt x="251" y="85"/>
                  </a:cubicBezTo>
                  <a:cubicBezTo>
                    <a:pt x="245" y="83"/>
                    <a:pt x="239" y="81"/>
                    <a:pt x="233" y="80"/>
                  </a:cubicBezTo>
                  <a:cubicBezTo>
                    <a:pt x="231" y="80"/>
                    <a:pt x="230" y="81"/>
                    <a:pt x="228" y="81"/>
                  </a:cubicBezTo>
                  <a:cubicBezTo>
                    <a:pt x="225" y="80"/>
                    <a:pt x="222" y="81"/>
                    <a:pt x="219" y="83"/>
                  </a:cubicBezTo>
                  <a:cubicBezTo>
                    <a:pt x="212" y="85"/>
                    <a:pt x="205" y="89"/>
                    <a:pt x="200" y="96"/>
                  </a:cubicBezTo>
                  <a:cubicBezTo>
                    <a:pt x="198" y="98"/>
                    <a:pt x="194" y="99"/>
                    <a:pt x="191" y="101"/>
                  </a:cubicBezTo>
                  <a:cubicBezTo>
                    <a:pt x="187" y="103"/>
                    <a:pt x="182" y="106"/>
                    <a:pt x="179" y="110"/>
                  </a:cubicBezTo>
                  <a:cubicBezTo>
                    <a:pt x="177" y="112"/>
                    <a:pt x="177" y="115"/>
                    <a:pt x="180" y="117"/>
                  </a:cubicBezTo>
                  <a:cubicBezTo>
                    <a:pt x="183" y="120"/>
                    <a:pt x="187" y="122"/>
                    <a:pt x="191" y="125"/>
                  </a:cubicBezTo>
                  <a:cubicBezTo>
                    <a:pt x="191" y="125"/>
                    <a:pt x="192" y="126"/>
                    <a:pt x="193" y="127"/>
                  </a:cubicBezTo>
                  <a:cubicBezTo>
                    <a:pt x="193" y="129"/>
                    <a:pt x="194" y="131"/>
                    <a:pt x="194" y="132"/>
                  </a:cubicBezTo>
                  <a:cubicBezTo>
                    <a:pt x="196" y="136"/>
                    <a:pt x="196" y="138"/>
                    <a:pt x="192" y="140"/>
                  </a:cubicBezTo>
                  <a:close/>
                </a:path>
              </a:pathLst>
            </a:custGeom>
            <a:solidFill>
              <a:srgbClr val="FF000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102" name="Freeform 74">
              <a:extLst>
                <a:ext uri="{FF2B5EF4-FFF2-40B4-BE49-F238E27FC236}">
                  <a16:creationId xmlns:a16="http://schemas.microsoft.com/office/drawing/2014/main" id="{2DD8DC73-4287-4C41-8CAC-6DB776E4EEF0}"/>
                </a:ext>
              </a:extLst>
            </p:cNvPr>
            <p:cNvSpPr>
              <a:spLocks/>
            </p:cNvSpPr>
            <p:nvPr/>
          </p:nvSpPr>
          <p:spPr bwMode="auto">
            <a:xfrm>
              <a:off x="633658" y="995572"/>
              <a:ext cx="60325" cy="42863"/>
            </a:xfrm>
            <a:custGeom>
              <a:avLst/>
              <a:gdLst>
                <a:gd name="T0" fmla="*/ 16 w 20"/>
                <a:gd name="T1" fmla="*/ 14 h 14"/>
                <a:gd name="T2" fmla="*/ 1 w 20"/>
                <a:gd name="T3" fmla="*/ 5 h 14"/>
                <a:gd name="T4" fmla="*/ 3 w 20"/>
                <a:gd name="T5" fmla="*/ 0 h 14"/>
                <a:gd name="T6" fmla="*/ 16 w 20"/>
                <a:gd name="T7" fmla="*/ 1 h 14"/>
                <a:gd name="T8" fmla="*/ 20 w 20"/>
                <a:gd name="T9" fmla="*/ 8 h 14"/>
                <a:gd name="T10" fmla="*/ 19 w 20"/>
                <a:gd name="T11" fmla="*/ 14 h 14"/>
                <a:gd name="T12" fmla="*/ 19 w 20"/>
                <a:gd name="T13" fmla="*/ 14 h 14"/>
                <a:gd name="T14" fmla="*/ 16 w 20"/>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4">
                  <a:moveTo>
                    <a:pt x="16" y="14"/>
                  </a:moveTo>
                  <a:cubicBezTo>
                    <a:pt x="10" y="14"/>
                    <a:pt x="5" y="10"/>
                    <a:pt x="1" y="5"/>
                  </a:cubicBezTo>
                  <a:cubicBezTo>
                    <a:pt x="0" y="3"/>
                    <a:pt x="1" y="2"/>
                    <a:pt x="3" y="0"/>
                  </a:cubicBezTo>
                  <a:cubicBezTo>
                    <a:pt x="8" y="1"/>
                    <a:pt x="12" y="0"/>
                    <a:pt x="16" y="1"/>
                  </a:cubicBezTo>
                  <a:cubicBezTo>
                    <a:pt x="19" y="3"/>
                    <a:pt x="19" y="5"/>
                    <a:pt x="20" y="8"/>
                  </a:cubicBezTo>
                  <a:cubicBezTo>
                    <a:pt x="19" y="10"/>
                    <a:pt x="19" y="12"/>
                    <a:pt x="19" y="14"/>
                  </a:cubicBezTo>
                  <a:cubicBezTo>
                    <a:pt x="19" y="14"/>
                    <a:pt x="19" y="14"/>
                    <a:pt x="19" y="14"/>
                  </a:cubicBezTo>
                  <a:cubicBezTo>
                    <a:pt x="18" y="13"/>
                    <a:pt x="17" y="14"/>
                    <a:pt x="16" y="14"/>
                  </a:cubicBezTo>
                  <a:close/>
                </a:path>
              </a:pathLst>
            </a:cu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103" name="Freeform 75">
              <a:extLst>
                <a:ext uri="{FF2B5EF4-FFF2-40B4-BE49-F238E27FC236}">
                  <a16:creationId xmlns:a16="http://schemas.microsoft.com/office/drawing/2014/main" id="{FE46CFBF-21ED-4A5E-A630-EDC57F107361}"/>
                </a:ext>
              </a:extLst>
            </p:cNvPr>
            <p:cNvSpPr>
              <a:spLocks/>
            </p:cNvSpPr>
            <p:nvPr/>
          </p:nvSpPr>
          <p:spPr bwMode="auto">
            <a:xfrm>
              <a:off x="522533" y="990809"/>
              <a:ext cx="22226" cy="28574"/>
            </a:xfrm>
            <a:custGeom>
              <a:avLst/>
              <a:gdLst>
                <a:gd name="T0" fmla="*/ 7 w 7"/>
                <a:gd name="T1" fmla="*/ 6 h 10"/>
                <a:gd name="T2" fmla="*/ 5 w 7"/>
                <a:gd name="T3" fmla="*/ 10 h 10"/>
                <a:gd name="T4" fmla="*/ 2 w 7"/>
                <a:gd name="T5" fmla="*/ 8 h 10"/>
                <a:gd name="T6" fmla="*/ 1 w 7"/>
                <a:gd name="T7" fmla="*/ 7 h 10"/>
                <a:gd name="T8" fmla="*/ 0 w 7"/>
                <a:gd name="T9" fmla="*/ 1 h 10"/>
                <a:gd name="T10" fmla="*/ 3 w 7"/>
                <a:gd name="T11" fmla="*/ 1 h 10"/>
                <a:gd name="T12" fmla="*/ 7 w 7"/>
                <a:gd name="T13" fmla="*/ 5 h 10"/>
                <a:gd name="T14" fmla="*/ 7 w 7"/>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0">
                  <a:moveTo>
                    <a:pt x="7" y="6"/>
                  </a:moveTo>
                  <a:cubicBezTo>
                    <a:pt x="7" y="7"/>
                    <a:pt x="7" y="9"/>
                    <a:pt x="5" y="10"/>
                  </a:cubicBezTo>
                  <a:cubicBezTo>
                    <a:pt x="4" y="10"/>
                    <a:pt x="3" y="9"/>
                    <a:pt x="2" y="8"/>
                  </a:cubicBezTo>
                  <a:cubicBezTo>
                    <a:pt x="2" y="7"/>
                    <a:pt x="1" y="7"/>
                    <a:pt x="1" y="7"/>
                  </a:cubicBezTo>
                  <a:cubicBezTo>
                    <a:pt x="0" y="5"/>
                    <a:pt x="0" y="3"/>
                    <a:pt x="0" y="1"/>
                  </a:cubicBezTo>
                  <a:cubicBezTo>
                    <a:pt x="1" y="0"/>
                    <a:pt x="2" y="1"/>
                    <a:pt x="3" y="1"/>
                  </a:cubicBezTo>
                  <a:cubicBezTo>
                    <a:pt x="5" y="2"/>
                    <a:pt x="7" y="2"/>
                    <a:pt x="7" y="5"/>
                  </a:cubicBezTo>
                  <a:cubicBezTo>
                    <a:pt x="7" y="5"/>
                    <a:pt x="7" y="6"/>
                    <a:pt x="7" y="6"/>
                  </a:cubicBezTo>
                  <a:close/>
                </a:path>
              </a:pathLst>
            </a:cu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104" name="Freeform 79">
              <a:extLst>
                <a:ext uri="{FF2B5EF4-FFF2-40B4-BE49-F238E27FC236}">
                  <a16:creationId xmlns:a16="http://schemas.microsoft.com/office/drawing/2014/main" id="{793C766C-87FE-4657-8A6E-E92143399C75}"/>
                </a:ext>
              </a:extLst>
            </p:cNvPr>
            <p:cNvSpPr>
              <a:spLocks/>
            </p:cNvSpPr>
            <p:nvPr/>
          </p:nvSpPr>
          <p:spPr bwMode="auto">
            <a:xfrm>
              <a:off x="762237" y="505064"/>
              <a:ext cx="260090" cy="373106"/>
            </a:xfrm>
            <a:custGeom>
              <a:avLst/>
              <a:gdLst>
                <a:gd name="T0" fmla="*/ 113 w 128"/>
                <a:gd name="T1" fmla="*/ 23 h 177"/>
                <a:gd name="T2" fmla="*/ 113 w 128"/>
                <a:gd name="T3" fmla="*/ 30 h 177"/>
                <a:gd name="T4" fmla="*/ 104 w 128"/>
                <a:gd name="T5" fmla="*/ 39 h 177"/>
                <a:gd name="T6" fmla="*/ 107 w 128"/>
                <a:gd name="T7" fmla="*/ 43 h 177"/>
                <a:gd name="T8" fmla="*/ 104 w 128"/>
                <a:gd name="T9" fmla="*/ 47 h 177"/>
                <a:gd name="T10" fmla="*/ 107 w 128"/>
                <a:gd name="T11" fmla="*/ 50 h 177"/>
                <a:gd name="T12" fmla="*/ 110 w 128"/>
                <a:gd name="T13" fmla="*/ 57 h 177"/>
                <a:gd name="T14" fmla="*/ 114 w 128"/>
                <a:gd name="T15" fmla="*/ 67 h 177"/>
                <a:gd name="T16" fmla="*/ 107 w 128"/>
                <a:gd name="T17" fmla="*/ 70 h 177"/>
                <a:gd name="T18" fmla="*/ 110 w 128"/>
                <a:gd name="T19" fmla="*/ 70 h 177"/>
                <a:gd name="T20" fmla="*/ 118 w 128"/>
                <a:gd name="T21" fmla="*/ 68 h 177"/>
                <a:gd name="T22" fmla="*/ 123 w 128"/>
                <a:gd name="T23" fmla="*/ 66 h 177"/>
                <a:gd name="T24" fmla="*/ 127 w 128"/>
                <a:gd name="T25" fmla="*/ 67 h 177"/>
                <a:gd name="T26" fmla="*/ 124 w 128"/>
                <a:gd name="T27" fmla="*/ 80 h 177"/>
                <a:gd name="T28" fmla="*/ 111 w 128"/>
                <a:gd name="T29" fmla="*/ 85 h 177"/>
                <a:gd name="T30" fmla="*/ 110 w 128"/>
                <a:gd name="T31" fmla="*/ 92 h 177"/>
                <a:gd name="T32" fmla="*/ 110 w 128"/>
                <a:gd name="T33" fmla="*/ 108 h 177"/>
                <a:gd name="T34" fmla="*/ 109 w 128"/>
                <a:gd name="T35" fmla="*/ 119 h 177"/>
                <a:gd name="T36" fmla="*/ 101 w 128"/>
                <a:gd name="T37" fmla="*/ 136 h 177"/>
                <a:gd name="T38" fmla="*/ 85 w 128"/>
                <a:gd name="T39" fmla="*/ 143 h 177"/>
                <a:gd name="T40" fmla="*/ 72 w 128"/>
                <a:gd name="T41" fmla="*/ 150 h 177"/>
                <a:gd name="T42" fmla="*/ 64 w 128"/>
                <a:gd name="T43" fmla="*/ 158 h 177"/>
                <a:gd name="T44" fmla="*/ 58 w 128"/>
                <a:gd name="T45" fmla="*/ 165 h 177"/>
                <a:gd name="T46" fmla="*/ 53 w 128"/>
                <a:gd name="T47" fmla="*/ 168 h 177"/>
                <a:gd name="T48" fmla="*/ 47 w 128"/>
                <a:gd name="T49" fmla="*/ 168 h 177"/>
                <a:gd name="T50" fmla="*/ 45 w 128"/>
                <a:gd name="T51" fmla="*/ 167 h 177"/>
                <a:gd name="T52" fmla="*/ 36 w 128"/>
                <a:gd name="T53" fmla="*/ 170 h 177"/>
                <a:gd name="T54" fmla="*/ 28 w 128"/>
                <a:gd name="T55" fmla="*/ 175 h 177"/>
                <a:gd name="T56" fmla="*/ 29 w 128"/>
                <a:gd name="T57" fmla="*/ 176 h 177"/>
                <a:gd name="T58" fmla="*/ 28 w 128"/>
                <a:gd name="T59" fmla="*/ 176 h 177"/>
                <a:gd name="T60" fmla="*/ 19 w 128"/>
                <a:gd name="T61" fmla="*/ 176 h 177"/>
                <a:gd name="T62" fmla="*/ 13 w 128"/>
                <a:gd name="T63" fmla="*/ 164 h 177"/>
                <a:gd name="T64" fmla="*/ 12 w 128"/>
                <a:gd name="T65" fmla="*/ 158 h 177"/>
                <a:gd name="T66" fmla="*/ 14 w 128"/>
                <a:gd name="T67" fmla="*/ 147 h 177"/>
                <a:gd name="T68" fmla="*/ 14 w 128"/>
                <a:gd name="T69" fmla="*/ 146 h 177"/>
                <a:gd name="T70" fmla="*/ 10 w 128"/>
                <a:gd name="T71" fmla="*/ 134 h 177"/>
                <a:gd name="T72" fmla="*/ 2 w 128"/>
                <a:gd name="T73" fmla="*/ 129 h 177"/>
                <a:gd name="T74" fmla="*/ 3 w 128"/>
                <a:gd name="T75" fmla="*/ 118 h 177"/>
                <a:gd name="T76" fmla="*/ 7 w 128"/>
                <a:gd name="T77" fmla="*/ 108 h 177"/>
                <a:gd name="T78" fmla="*/ 8 w 128"/>
                <a:gd name="T79" fmla="*/ 85 h 177"/>
                <a:gd name="T80" fmla="*/ 13 w 128"/>
                <a:gd name="T81" fmla="*/ 71 h 177"/>
                <a:gd name="T82" fmla="*/ 18 w 128"/>
                <a:gd name="T83" fmla="*/ 62 h 177"/>
                <a:gd name="T84" fmla="*/ 20 w 128"/>
                <a:gd name="T85" fmla="*/ 57 h 177"/>
                <a:gd name="T86" fmla="*/ 29 w 128"/>
                <a:gd name="T87" fmla="*/ 45 h 177"/>
                <a:gd name="T88" fmla="*/ 48 w 128"/>
                <a:gd name="T89" fmla="*/ 40 h 177"/>
                <a:gd name="T90" fmla="*/ 55 w 128"/>
                <a:gd name="T91" fmla="*/ 43 h 177"/>
                <a:gd name="T92" fmla="*/ 72 w 128"/>
                <a:gd name="T93" fmla="*/ 29 h 177"/>
                <a:gd name="T94" fmla="*/ 72 w 128"/>
                <a:gd name="T95" fmla="*/ 21 h 177"/>
                <a:gd name="T96" fmla="*/ 73 w 128"/>
                <a:gd name="T97" fmla="*/ 14 h 177"/>
                <a:gd name="T98" fmla="*/ 80 w 128"/>
                <a:gd name="T99" fmla="*/ 9 h 177"/>
                <a:gd name="T100" fmla="*/ 81 w 128"/>
                <a:gd name="T101" fmla="*/ 4 h 177"/>
                <a:gd name="T102" fmla="*/ 83 w 128"/>
                <a:gd name="T103" fmla="*/ 1 h 177"/>
                <a:gd name="T104" fmla="*/ 91 w 128"/>
                <a:gd name="T105" fmla="*/ 8 h 177"/>
                <a:gd name="T106" fmla="*/ 93 w 128"/>
                <a:gd name="T107" fmla="*/ 17 h 177"/>
                <a:gd name="T108" fmla="*/ 94 w 128"/>
                <a:gd name="T109" fmla="*/ 18 h 177"/>
                <a:gd name="T110" fmla="*/ 111 w 128"/>
                <a:gd name="T111" fmla="*/ 2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 h="177">
                  <a:moveTo>
                    <a:pt x="111" y="21"/>
                  </a:moveTo>
                  <a:cubicBezTo>
                    <a:pt x="111" y="22"/>
                    <a:pt x="112" y="22"/>
                    <a:pt x="113" y="23"/>
                  </a:cubicBezTo>
                  <a:cubicBezTo>
                    <a:pt x="113" y="25"/>
                    <a:pt x="113" y="27"/>
                    <a:pt x="113" y="30"/>
                  </a:cubicBezTo>
                  <a:cubicBezTo>
                    <a:pt x="113" y="30"/>
                    <a:pt x="113" y="30"/>
                    <a:pt x="113" y="30"/>
                  </a:cubicBezTo>
                  <a:cubicBezTo>
                    <a:pt x="112" y="30"/>
                    <a:pt x="111" y="31"/>
                    <a:pt x="112" y="32"/>
                  </a:cubicBezTo>
                  <a:cubicBezTo>
                    <a:pt x="109" y="34"/>
                    <a:pt x="106" y="37"/>
                    <a:pt x="104" y="39"/>
                  </a:cubicBezTo>
                  <a:cubicBezTo>
                    <a:pt x="102" y="40"/>
                    <a:pt x="102" y="42"/>
                    <a:pt x="105" y="42"/>
                  </a:cubicBezTo>
                  <a:cubicBezTo>
                    <a:pt x="106" y="42"/>
                    <a:pt x="106" y="42"/>
                    <a:pt x="107" y="43"/>
                  </a:cubicBezTo>
                  <a:cubicBezTo>
                    <a:pt x="107" y="44"/>
                    <a:pt x="106" y="44"/>
                    <a:pt x="105" y="45"/>
                  </a:cubicBezTo>
                  <a:cubicBezTo>
                    <a:pt x="105" y="46"/>
                    <a:pt x="103" y="45"/>
                    <a:pt x="104" y="47"/>
                  </a:cubicBezTo>
                  <a:cubicBezTo>
                    <a:pt x="104" y="48"/>
                    <a:pt x="105" y="48"/>
                    <a:pt x="106" y="48"/>
                  </a:cubicBezTo>
                  <a:cubicBezTo>
                    <a:pt x="107" y="48"/>
                    <a:pt x="107" y="49"/>
                    <a:pt x="107" y="50"/>
                  </a:cubicBezTo>
                  <a:cubicBezTo>
                    <a:pt x="108" y="51"/>
                    <a:pt x="109" y="53"/>
                    <a:pt x="110" y="54"/>
                  </a:cubicBezTo>
                  <a:cubicBezTo>
                    <a:pt x="110" y="55"/>
                    <a:pt x="111" y="56"/>
                    <a:pt x="110" y="57"/>
                  </a:cubicBezTo>
                  <a:cubicBezTo>
                    <a:pt x="109" y="58"/>
                    <a:pt x="110" y="58"/>
                    <a:pt x="111" y="59"/>
                  </a:cubicBezTo>
                  <a:cubicBezTo>
                    <a:pt x="113" y="61"/>
                    <a:pt x="114" y="64"/>
                    <a:pt x="114" y="67"/>
                  </a:cubicBezTo>
                  <a:cubicBezTo>
                    <a:pt x="112" y="68"/>
                    <a:pt x="109" y="67"/>
                    <a:pt x="108" y="68"/>
                  </a:cubicBezTo>
                  <a:cubicBezTo>
                    <a:pt x="107" y="69"/>
                    <a:pt x="106" y="70"/>
                    <a:pt x="107" y="70"/>
                  </a:cubicBezTo>
                  <a:cubicBezTo>
                    <a:pt x="107" y="71"/>
                    <a:pt x="108" y="71"/>
                    <a:pt x="109" y="70"/>
                  </a:cubicBezTo>
                  <a:cubicBezTo>
                    <a:pt x="109" y="70"/>
                    <a:pt x="110" y="70"/>
                    <a:pt x="110" y="70"/>
                  </a:cubicBezTo>
                  <a:cubicBezTo>
                    <a:pt x="113" y="69"/>
                    <a:pt x="116" y="70"/>
                    <a:pt x="118" y="68"/>
                  </a:cubicBezTo>
                  <a:cubicBezTo>
                    <a:pt x="118" y="68"/>
                    <a:pt x="118" y="68"/>
                    <a:pt x="118" y="68"/>
                  </a:cubicBezTo>
                  <a:cubicBezTo>
                    <a:pt x="119" y="69"/>
                    <a:pt x="120" y="68"/>
                    <a:pt x="120" y="67"/>
                  </a:cubicBezTo>
                  <a:cubicBezTo>
                    <a:pt x="121" y="67"/>
                    <a:pt x="123" y="67"/>
                    <a:pt x="123" y="66"/>
                  </a:cubicBezTo>
                  <a:cubicBezTo>
                    <a:pt x="125" y="64"/>
                    <a:pt x="126" y="65"/>
                    <a:pt x="127" y="67"/>
                  </a:cubicBezTo>
                  <a:cubicBezTo>
                    <a:pt x="127" y="67"/>
                    <a:pt x="127" y="67"/>
                    <a:pt x="127" y="67"/>
                  </a:cubicBezTo>
                  <a:cubicBezTo>
                    <a:pt x="127" y="66"/>
                    <a:pt x="127" y="66"/>
                    <a:pt x="127" y="66"/>
                  </a:cubicBezTo>
                  <a:cubicBezTo>
                    <a:pt x="128" y="71"/>
                    <a:pt x="127" y="76"/>
                    <a:pt x="124" y="80"/>
                  </a:cubicBezTo>
                  <a:cubicBezTo>
                    <a:pt x="122" y="80"/>
                    <a:pt x="121" y="80"/>
                    <a:pt x="120" y="81"/>
                  </a:cubicBezTo>
                  <a:cubicBezTo>
                    <a:pt x="117" y="82"/>
                    <a:pt x="115" y="84"/>
                    <a:pt x="111" y="85"/>
                  </a:cubicBezTo>
                  <a:cubicBezTo>
                    <a:pt x="109" y="85"/>
                    <a:pt x="109" y="87"/>
                    <a:pt x="108" y="89"/>
                  </a:cubicBezTo>
                  <a:cubicBezTo>
                    <a:pt x="107" y="91"/>
                    <a:pt x="109" y="91"/>
                    <a:pt x="110" y="92"/>
                  </a:cubicBezTo>
                  <a:cubicBezTo>
                    <a:pt x="111" y="92"/>
                    <a:pt x="111" y="93"/>
                    <a:pt x="110" y="94"/>
                  </a:cubicBezTo>
                  <a:cubicBezTo>
                    <a:pt x="107" y="99"/>
                    <a:pt x="108" y="103"/>
                    <a:pt x="110" y="108"/>
                  </a:cubicBezTo>
                  <a:cubicBezTo>
                    <a:pt x="111" y="110"/>
                    <a:pt x="113" y="114"/>
                    <a:pt x="110" y="116"/>
                  </a:cubicBezTo>
                  <a:cubicBezTo>
                    <a:pt x="109" y="117"/>
                    <a:pt x="110" y="118"/>
                    <a:pt x="109" y="119"/>
                  </a:cubicBezTo>
                  <a:cubicBezTo>
                    <a:pt x="108" y="123"/>
                    <a:pt x="105" y="127"/>
                    <a:pt x="102" y="131"/>
                  </a:cubicBezTo>
                  <a:cubicBezTo>
                    <a:pt x="101" y="133"/>
                    <a:pt x="101" y="135"/>
                    <a:pt x="101" y="136"/>
                  </a:cubicBezTo>
                  <a:cubicBezTo>
                    <a:pt x="100" y="140"/>
                    <a:pt x="97" y="140"/>
                    <a:pt x="95" y="141"/>
                  </a:cubicBezTo>
                  <a:cubicBezTo>
                    <a:pt x="91" y="142"/>
                    <a:pt x="88" y="142"/>
                    <a:pt x="85" y="143"/>
                  </a:cubicBezTo>
                  <a:cubicBezTo>
                    <a:pt x="83" y="145"/>
                    <a:pt x="80" y="144"/>
                    <a:pt x="78" y="145"/>
                  </a:cubicBezTo>
                  <a:cubicBezTo>
                    <a:pt x="75" y="146"/>
                    <a:pt x="73" y="148"/>
                    <a:pt x="72" y="150"/>
                  </a:cubicBezTo>
                  <a:cubicBezTo>
                    <a:pt x="72" y="151"/>
                    <a:pt x="72" y="152"/>
                    <a:pt x="71" y="152"/>
                  </a:cubicBezTo>
                  <a:cubicBezTo>
                    <a:pt x="68" y="153"/>
                    <a:pt x="66" y="156"/>
                    <a:pt x="64" y="158"/>
                  </a:cubicBezTo>
                  <a:cubicBezTo>
                    <a:pt x="63" y="158"/>
                    <a:pt x="63" y="159"/>
                    <a:pt x="63" y="160"/>
                  </a:cubicBezTo>
                  <a:cubicBezTo>
                    <a:pt x="62" y="162"/>
                    <a:pt x="60" y="164"/>
                    <a:pt x="58" y="165"/>
                  </a:cubicBezTo>
                  <a:cubicBezTo>
                    <a:pt x="56" y="165"/>
                    <a:pt x="56" y="166"/>
                    <a:pt x="55" y="167"/>
                  </a:cubicBezTo>
                  <a:cubicBezTo>
                    <a:pt x="54" y="168"/>
                    <a:pt x="53" y="167"/>
                    <a:pt x="53" y="168"/>
                  </a:cubicBezTo>
                  <a:cubicBezTo>
                    <a:pt x="53" y="168"/>
                    <a:pt x="53" y="168"/>
                    <a:pt x="53" y="168"/>
                  </a:cubicBezTo>
                  <a:cubicBezTo>
                    <a:pt x="51" y="168"/>
                    <a:pt x="49" y="169"/>
                    <a:pt x="47" y="168"/>
                  </a:cubicBezTo>
                  <a:cubicBezTo>
                    <a:pt x="47" y="168"/>
                    <a:pt x="47" y="168"/>
                    <a:pt x="47" y="168"/>
                  </a:cubicBezTo>
                  <a:cubicBezTo>
                    <a:pt x="47" y="167"/>
                    <a:pt x="46" y="168"/>
                    <a:pt x="45" y="167"/>
                  </a:cubicBezTo>
                  <a:cubicBezTo>
                    <a:pt x="43" y="167"/>
                    <a:pt x="40" y="166"/>
                    <a:pt x="39" y="169"/>
                  </a:cubicBezTo>
                  <a:cubicBezTo>
                    <a:pt x="38" y="170"/>
                    <a:pt x="37" y="170"/>
                    <a:pt x="36" y="170"/>
                  </a:cubicBezTo>
                  <a:cubicBezTo>
                    <a:pt x="33" y="171"/>
                    <a:pt x="31" y="171"/>
                    <a:pt x="30" y="174"/>
                  </a:cubicBezTo>
                  <a:cubicBezTo>
                    <a:pt x="30" y="175"/>
                    <a:pt x="29" y="175"/>
                    <a:pt x="28" y="175"/>
                  </a:cubicBezTo>
                  <a:cubicBezTo>
                    <a:pt x="29" y="175"/>
                    <a:pt x="29" y="175"/>
                    <a:pt x="29" y="175"/>
                  </a:cubicBezTo>
                  <a:cubicBezTo>
                    <a:pt x="29" y="176"/>
                    <a:pt x="29" y="176"/>
                    <a:pt x="29" y="176"/>
                  </a:cubicBezTo>
                  <a:cubicBezTo>
                    <a:pt x="29" y="176"/>
                    <a:pt x="29" y="176"/>
                    <a:pt x="29" y="176"/>
                  </a:cubicBezTo>
                  <a:cubicBezTo>
                    <a:pt x="28" y="176"/>
                    <a:pt x="28" y="176"/>
                    <a:pt x="28" y="176"/>
                  </a:cubicBezTo>
                  <a:cubicBezTo>
                    <a:pt x="28" y="176"/>
                    <a:pt x="28" y="176"/>
                    <a:pt x="28" y="176"/>
                  </a:cubicBezTo>
                  <a:cubicBezTo>
                    <a:pt x="25" y="177"/>
                    <a:pt x="22" y="176"/>
                    <a:pt x="19" y="176"/>
                  </a:cubicBezTo>
                  <a:cubicBezTo>
                    <a:pt x="17" y="175"/>
                    <a:pt x="16" y="175"/>
                    <a:pt x="16" y="172"/>
                  </a:cubicBezTo>
                  <a:cubicBezTo>
                    <a:pt x="17" y="170"/>
                    <a:pt x="15" y="166"/>
                    <a:pt x="13" y="164"/>
                  </a:cubicBezTo>
                  <a:cubicBezTo>
                    <a:pt x="11" y="163"/>
                    <a:pt x="11" y="161"/>
                    <a:pt x="12" y="159"/>
                  </a:cubicBezTo>
                  <a:cubicBezTo>
                    <a:pt x="12" y="159"/>
                    <a:pt x="13" y="158"/>
                    <a:pt x="12" y="158"/>
                  </a:cubicBezTo>
                  <a:cubicBezTo>
                    <a:pt x="10" y="155"/>
                    <a:pt x="13" y="153"/>
                    <a:pt x="14" y="152"/>
                  </a:cubicBezTo>
                  <a:cubicBezTo>
                    <a:pt x="16" y="150"/>
                    <a:pt x="15" y="149"/>
                    <a:pt x="14" y="147"/>
                  </a:cubicBezTo>
                  <a:cubicBezTo>
                    <a:pt x="14" y="147"/>
                    <a:pt x="14" y="146"/>
                    <a:pt x="14" y="146"/>
                  </a:cubicBezTo>
                  <a:cubicBezTo>
                    <a:pt x="14" y="146"/>
                    <a:pt x="14" y="146"/>
                    <a:pt x="14" y="146"/>
                  </a:cubicBezTo>
                  <a:cubicBezTo>
                    <a:pt x="13" y="144"/>
                    <a:pt x="13" y="141"/>
                    <a:pt x="12" y="139"/>
                  </a:cubicBezTo>
                  <a:cubicBezTo>
                    <a:pt x="11" y="137"/>
                    <a:pt x="10" y="136"/>
                    <a:pt x="10" y="134"/>
                  </a:cubicBezTo>
                  <a:cubicBezTo>
                    <a:pt x="10" y="131"/>
                    <a:pt x="8" y="130"/>
                    <a:pt x="6" y="130"/>
                  </a:cubicBezTo>
                  <a:cubicBezTo>
                    <a:pt x="4" y="130"/>
                    <a:pt x="3" y="129"/>
                    <a:pt x="2" y="129"/>
                  </a:cubicBezTo>
                  <a:cubicBezTo>
                    <a:pt x="1" y="128"/>
                    <a:pt x="0" y="126"/>
                    <a:pt x="1" y="125"/>
                  </a:cubicBezTo>
                  <a:cubicBezTo>
                    <a:pt x="3" y="123"/>
                    <a:pt x="2" y="120"/>
                    <a:pt x="3" y="118"/>
                  </a:cubicBezTo>
                  <a:cubicBezTo>
                    <a:pt x="4" y="117"/>
                    <a:pt x="3" y="116"/>
                    <a:pt x="4" y="115"/>
                  </a:cubicBezTo>
                  <a:cubicBezTo>
                    <a:pt x="7" y="113"/>
                    <a:pt x="8" y="111"/>
                    <a:pt x="7" y="108"/>
                  </a:cubicBezTo>
                  <a:cubicBezTo>
                    <a:pt x="9" y="103"/>
                    <a:pt x="10" y="98"/>
                    <a:pt x="8" y="93"/>
                  </a:cubicBezTo>
                  <a:cubicBezTo>
                    <a:pt x="7" y="91"/>
                    <a:pt x="8" y="88"/>
                    <a:pt x="8" y="85"/>
                  </a:cubicBezTo>
                  <a:cubicBezTo>
                    <a:pt x="9" y="81"/>
                    <a:pt x="11" y="78"/>
                    <a:pt x="12" y="73"/>
                  </a:cubicBezTo>
                  <a:cubicBezTo>
                    <a:pt x="12" y="72"/>
                    <a:pt x="12" y="72"/>
                    <a:pt x="13" y="71"/>
                  </a:cubicBezTo>
                  <a:cubicBezTo>
                    <a:pt x="14" y="70"/>
                    <a:pt x="15" y="69"/>
                    <a:pt x="15" y="68"/>
                  </a:cubicBezTo>
                  <a:cubicBezTo>
                    <a:pt x="15" y="65"/>
                    <a:pt x="17" y="64"/>
                    <a:pt x="18" y="62"/>
                  </a:cubicBezTo>
                  <a:cubicBezTo>
                    <a:pt x="20" y="61"/>
                    <a:pt x="20" y="58"/>
                    <a:pt x="20" y="56"/>
                  </a:cubicBezTo>
                  <a:cubicBezTo>
                    <a:pt x="20" y="57"/>
                    <a:pt x="20" y="57"/>
                    <a:pt x="20" y="57"/>
                  </a:cubicBezTo>
                  <a:cubicBezTo>
                    <a:pt x="23" y="55"/>
                    <a:pt x="21" y="53"/>
                    <a:pt x="22" y="51"/>
                  </a:cubicBezTo>
                  <a:cubicBezTo>
                    <a:pt x="26" y="51"/>
                    <a:pt x="28" y="48"/>
                    <a:pt x="29" y="45"/>
                  </a:cubicBezTo>
                  <a:cubicBezTo>
                    <a:pt x="31" y="41"/>
                    <a:pt x="36" y="40"/>
                    <a:pt x="39" y="37"/>
                  </a:cubicBezTo>
                  <a:cubicBezTo>
                    <a:pt x="42" y="39"/>
                    <a:pt x="45" y="37"/>
                    <a:pt x="48" y="40"/>
                  </a:cubicBezTo>
                  <a:cubicBezTo>
                    <a:pt x="49" y="42"/>
                    <a:pt x="50" y="45"/>
                    <a:pt x="53" y="42"/>
                  </a:cubicBezTo>
                  <a:cubicBezTo>
                    <a:pt x="54" y="42"/>
                    <a:pt x="55" y="43"/>
                    <a:pt x="55" y="43"/>
                  </a:cubicBezTo>
                  <a:cubicBezTo>
                    <a:pt x="58" y="44"/>
                    <a:pt x="61" y="44"/>
                    <a:pt x="63" y="42"/>
                  </a:cubicBezTo>
                  <a:cubicBezTo>
                    <a:pt x="67" y="38"/>
                    <a:pt x="71" y="35"/>
                    <a:pt x="72" y="29"/>
                  </a:cubicBezTo>
                  <a:cubicBezTo>
                    <a:pt x="73" y="28"/>
                    <a:pt x="72" y="27"/>
                    <a:pt x="72" y="26"/>
                  </a:cubicBezTo>
                  <a:cubicBezTo>
                    <a:pt x="72" y="24"/>
                    <a:pt x="71" y="23"/>
                    <a:pt x="72" y="21"/>
                  </a:cubicBezTo>
                  <a:cubicBezTo>
                    <a:pt x="72" y="21"/>
                    <a:pt x="72" y="21"/>
                    <a:pt x="72" y="21"/>
                  </a:cubicBezTo>
                  <a:cubicBezTo>
                    <a:pt x="73" y="19"/>
                    <a:pt x="72" y="17"/>
                    <a:pt x="73" y="14"/>
                  </a:cubicBezTo>
                  <a:cubicBezTo>
                    <a:pt x="72" y="12"/>
                    <a:pt x="75" y="9"/>
                    <a:pt x="77" y="9"/>
                  </a:cubicBezTo>
                  <a:cubicBezTo>
                    <a:pt x="78" y="9"/>
                    <a:pt x="79" y="9"/>
                    <a:pt x="80" y="9"/>
                  </a:cubicBezTo>
                  <a:cubicBezTo>
                    <a:pt x="81" y="9"/>
                    <a:pt x="82" y="8"/>
                    <a:pt x="82" y="7"/>
                  </a:cubicBezTo>
                  <a:cubicBezTo>
                    <a:pt x="82" y="6"/>
                    <a:pt x="81" y="5"/>
                    <a:pt x="81" y="4"/>
                  </a:cubicBezTo>
                  <a:cubicBezTo>
                    <a:pt x="81" y="3"/>
                    <a:pt x="82" y="2"/>
                    <a:pt x="80" y="1"/>
                  </a:cubicBezTo>
                  <a:cubicBezTo>
                    <a:pt x="82" y="1"/>
                    <a:pt x="83" y="1"/>
                    <a:pt x="83" y="1"/>
                  </a:cubicBezTo>
                  <a:cubicBezTo>
                    <a:pt x="86" y="0"/>
                    <a:pt x="88" y="1"/>
                    <a:pt x="88" y="4"/>
                  </a:cubicBezTo>
                  <a:cubicBezTo>
                    <a:pt x="88" y="6"/>
                    <a:pt x="90" y="6"/>
                    <a:pt x="91" y="8"/>
                  </a:cubicBezTo>
                  <a:cubicBezTo>
                    <a:pt x="92" y="10"/>
                    <a:pt x="92" y="11"/>
                    <a:pt x="92" y="13"/>
                  </a:cubicBezTo>
                  <a:cubicBezTo>
                    <a:pt x="92" y="15"/>
                    <a:pt x="91" y="16"/>
                    <a:pt x="93" y="17"/>
                  </a:cubicBezTo>
                  <a:cubicBezTo>
                    <a:pt x="93" y="17"/>
                    <a:pt x="93" y="17"/>
                    <a:pt x="93" y="17"/>
                  </a:cubicBezTo>
                  <a:cubicBezTo>
                    <a:pt x="93" y="18"/>
                    <a:pt x="93" y="18"/>
                    <a:pt x="94" y="18"/>
                  </a:cubicBezTo>
                  <a:cubicBezTo>
                    <a:pt x="96" y="20"/>
                    <a:pt x="97" y="21"/>
                    <a:pt x="100" y="20"/>
                  </a:cubicBezTo>
                  <a:cubicBezTo>
                    <a:pt x="104" y="20"/>
                    <a:pt x="107" y="20"/>
                    <a:pt x="111" y="21"/>
                  </a:cubicBezTo>
                  <a:close/>
                </a:path>
              </a:pathLst>
            </a:custGeom>
            <a:solidFill>
              <a:srgbClr val="FF000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105" name="Freeform 80">
              <a:extLst>
                <a:ext uri="{FF2B5EF4-FFF2-40B4-BE49-F238E27FC236}">
                  <a16:creationId xmlns:a16="http://schemas.microsoft.com/office/drawing/2014/main" id="{E37782A7-4A4F-403C-B415-59DE58CA9637}"/>
                </a:ext>
              </a:extLst>
            </p:cNvPr>
            <p:cNvSpPr>
              <a:spLocks/>
            </p:cNvSpPr>
            <p:nvPr/>
          </p:nvSpPr>
          <p:spPr bwMode="auto">
            <a:xfrm>
              <a:off x="838452" y="443741"/>
              <a:ext cx="82788" cy="82788"/>
            </a:xfrm>
            <a:custGeom>
              <a:avLst/>
              <a:gdLst>
                <a:gd name="T0" fmla="*/ 31 w 35"/>
                <a:gd name="T1" fmla="*/ 4 h 36"/>
                <a:gd name="T2" fmla="*/ 28 w 35"/>
                <a:gd name="T3" fmla="*/ 7 h 36"/>
                <a:gd name="T4" fmla="*/ 26 w 35"/>
                <a:gd name="T5" fmla="*/ 10 h 36"/>
                <a:gd name="T6" fmla="*/ 28 w 35"/>
                <a:gd name="T7" fmla="*/ 19 h 36"/>
                <a:gd name="T8" fmla="*/ 30 w 35"/>
                <a:gd name="T9" fmla="*/ 21 h 36"/>
                <a:gd name="T10" fmla="*/ 35 w 35"/>
                <a:gd name="T11" fmla="*/ 24 h 36"/>
                <a:gd name="T12" fmla="*/ 29 w 35"/>
                <a:gd name="T13" fmla="*/ 29 h 36"/>
                <a:gd name="T14" fmla="*/ 23 w 35"/>
                <a:gd name="T15" fmla="*/ 32 h 36"/>
                <a:gd name="T16" fmla="*/ 22 w 35"/>
                <a:gd name="T17" fmla="*/ 33 h 36"/>
                <a:gd name="T18" fmla="*/ 22 w 35"/>
                <a:gd name="T19" fmla="*/ 33 h 36"/>
                <a:gd name="T20" fmla="*/ 21 w 35"/>
                <a:gd name="T21" fmla="*/ 34 h 36"/>
                <a:gd name="T22" fmla="*/ 14 w 35"/>
                <a:gd name="T23" fmla="*/ 35 h 36"/>
                <a:gd name="T24" fmla="*/ 12 w 35"/>
                <a:gd name="T25" fmla="*/ 34 h 36"/>
                <a:gd name="T26" fmla="*/ 9 w 35"/>
                <a:gd name="T27" fmla="*/ 31 h 36"/>
                <a:gd name="T28" fmla="*/ 8 w 35"/>
                <a:gd name="T29" fmla="*/ 30 h 36"/>
                <a:gd name="T30" fmla="*/ 5 w 35"/>
                <a:gd name="T31" fmla="*/ 28 h 36"/>
                <a:gd name="T32" fmla="*/ 1 w 35"/>
                <a:gd name="T33" fmla="*/ 19 h 36"/>
                <a:gd name="T34" fmla="*/ 2 w 35"/>
                <a:gd name="T35" fmla="*/ 13 h 36"/>
                <a:gd name="T36" fmla="*/ 8 w 35"/>
                <a:gd name="T37" fmla="*/ 7 h 36"/>
                <a:gd name="T38" fmla="*/ 10 w 35"/>
                <a:gd name="T39" fmla="*/ 5 h 36"/>
                <a:gd name="T40" fmla="*/ 11 w 35"/>
                <a:gd name="T41" fmla="*/ 4 h 36"/>
                <a:gd name="T42" fmla="*/ 20 w 35"/>
                <a:gd name="T43" fmla="*/ 3 h 36"/>
                <a:gd name="T44" fmla="*/ 25 w 35"/>
                <a:gd name="T45" fmla="*/ 1 h 36"/>
                <a:gd name="T46" fmla="*/ 27 w 35"/>
                <a:gd name="T47" fmla="*/ 0 h 36"/>
                <a:gd name="T48" fmla="*/ 30 w 35"/>
                <a:gd name="T49" fmla="*/ 2 h 36"/>
                <a:gd name="T50" fmla="*/ 31 w 35"/>
                <a:gd name="T51"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 h="36">
                  <a:moveTo>
                    <a:pt x="31" y="4"/>
                  </a:moveTo>
                  <a:cubicBezTo>
                    <a:pt x="30" y="5"/>
                    <a:pt x="29" y="6"/>
                    <a:pt x="28" y="7"/>
                  </a:cubicBezTo>
                  <a:cubicBezTo>
                    <a:pt x="26" y="7"/>
                    <a:pt x="26" y="9"/>
                    <a:pt x="26" y="10"/>
                  </a:cubicBezTo>
                  <a:cubicBezTo>
                    <a:pt x="26" y="13"/>
                    <a:pt x="27" y="16"/>
                    <a:pt x="28" y="19"/>
                  </a:cubicBezTo>
                  <a:cubicBezTo>
                    <a:pt x="28" y="20"/>
                    <a:pt x="27" y="22"/>
                    <a:pt x="30" y="21"/>
                  </a:cubicBezTo>
                  <a:cubicBezTo>
                    <a:pt x="32" y="21"/>
                    <a:pt x="33" y="23"/>
                    <a:pt x="35" y="24"/>
                  </a:cubicBezTo>
                  <a:cubicBezTo>
                    <a:pt x="31" y="24"/>
                    <a:pt x="31" y="28"/>
                    <a:pt x="29" y="29"/>
                  </a:cubicBezTo>
                  <a:cubicBezTo>
                    <a:pt x="28" y="31"/>
                    <a:pt x="26" y="33"/>
                    <a:pt x="23" y="32"/>
                  </a:cubicBezTo>
                  <a:cubicBezTo>
                    <a:pt x="23" y="32"/>
                    <a:pt x="22" y="32"/>
                    <a:pt x="22" y="33"/>
                  </a:cubicBezTo>
                  <a:cubicBezTo>
                    <a:pt x="22" y="33"/>
                    <a:pt x="22" y="33"/>
                    <a:pt x="22" y="33"/>
                  </a:cubicBezTo>
                  <a:cubicBezTo>
                    <a:pt x="21" y="33"/>
                    <a:pt x="21" y="34"/>
                    <a:pt x="21" y="34"/>
                  </a:cubicBezTo>
                  <a:cubicBezTo>
                    <a:pt x="19" y="34"/>
                    <a:pt x="16" y="33"/>
                    <a:pt x="14" y="35"/>
                  </a:cubicBezTo>
                  <a:cubicBezTo>
                    <a:pt x="13" y="36"/>
                    <a:pt x="12" y="35"/>
                    <a:pt x="12" y="34"/>
                  </a:cubicBezTo>
                  <a:cubicBezTo>
                    <a:pt x="11" y="33"/>
                    <a:pt x="10" y="32"/>
                    <a:pt x="9" y="31"/>
                  </a:cubicBezTo>
                  <a:cubicBezTo>
                    <a:pt x="9" y="30"/>
                    <a:pt x="9" y="29"/>
                    <a:pt x="8" y="30"/>
                  </a:cubicBezTo>
                  <a:cubicBezTo>
                    <a:pt x="6" y="31"/>
                    <a:pt x="6" y="29"/>
                    <a:pt x="5" y="28"/>
                  </a:cubicBezTo>
                  <a:cubicBezTo>
                    <a:pt x="1" y="26"/>
                    <a:pt x="2" y="22"/>
                    <a:pt x="1" y="19"/>
                  </a:cubicBezTo>
                  <a:cubicBezTo>
                    <a:pt x="0" y="16"/>
                    <a:pt x="2" y="15"/>
                    <a:pt x="2" y="13"/>
                  </a:cubicBezTo>
                  <a:cubicBezTo>
                    <a:pt x="2" y="9"/>
                    <a:pt x="4" y="8"/>
                    <a:pt x="8" y="7"/>
                  </a:cubicBezTo>
                  <a:cubicBezTo>
                    <a:pt x="9" y="7"/>
                    <a:pt x="10" y="7"/>
                    <a:pt x="10" y="5"/>
                  </a:cubicBezTo>
                  <a:cubicBezTo>
                    <a:pt x="10" y="5"/>
                    <a:pt x="10" y="4"/>
                    <a:pt x="11" y="4"/>
                  </a:cubicBezTo>
                  <a:cubicBezTo>
                    <a:pt x="14" y="4"/>
                    <a:pt x="17" y="2"/>
                    <a:pt x="20" y="3"/>
                  </a:cubicBezTo>
                  <a:cubicBezTo>
                    <a:pt x="22" y="3"/>
                    <a:pt x="24" y="3"/>
                    <a:pt x="25" y="1"/>
                  </a:cubicBezTo>
                  <a:cubicBezTo>
                    <a:pt x="25" y="1"/>
                    <a:pt x="26" y="0"/>
                    <a:pt x="27" y="0"/>
                  </a:cubicBezTo>
                  <a:cubicBezTo>
                    <a:pt x="28" y="1"/>
                    <a:pt x="28" y="3"/>
                    <a:pt x="30" y="2"/>
                  </a:cubicBezTo>
                  <a:cubicBezTo>
                    <a:pt x="32" y="1"/>
                    <a:pt x="31" y="3"/>
                    <a:pt x="31" y="4"/>
                  </a:cubicBezTo>
                  <a:close/>
                </a:path>
              </a:pathLst>
            </a:cu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106" name="Freeform 81">
              <a:extLst>
                <a:ext uri="{FF2B5EF4-FFF2-40B4-BE49-F238E27FC236}">
                  <a16:creationId xmlns:a16="http://schemas.microsoft.com/office/drawing/2014/main" id="{8E14AE07-0C8D-4DBD-A5AF-0CE4FF5C46C9}"/>
                </a:ext>
              </a:extLst>
            </p:cNvPr>
            <p:cNvSpPr>
              <a:spLocks/>
            </p:cNvSpPr>
            <p:nvPr/>
          </p:nvSpPr>
          <p:spPr bwMode="auto">
            <a:xfrm>
              <a:off x="545271" y="178905"/>
              <a:ext cx="39687" cy="38099"/>
            </a:xfrm>
            <a:custGeom>
              <a:avLst/>
              <a:gdLst>
                <a:gd name="T0" fmla="*/ 10 w 13"/>
                <a:gd name="T1" fmla="*/ 6 h 13"/>
                <a:gd name="T2" fmla="*/ 10 w 13"/>
                <a:gd name="T3" fmla="*/ 11 h 13"/>
                <a:gd name="T4" fmla="*/ 1 w 13"/>
                <a:gd name="T5" fmla="*/ 13 h 13"/>
                <a:gd name="T6" fmla="*/ 0 w 13"/>
                <a:gd name="T7" fmla="*/ 12 h 13"/>
                <a:gd name="T8" fmla="*/ 0 w 13"/>
                <a:gd name="T9" fmla="*/ 12 h 13"/>
                <a:gd name="T10" fmla="*/ 1 w 13"/>
                <a:gd name="T11" fmla="*/ 11 h 13"/>
                <a:gd name="T12" fmla="*/ 1 w 13"/>
                <a:gd name="T13" fmla="*/ 11 h 13"/>
                <a:gd name="T14" fmla="*/ 2 w 13"/>
                <a:gd name="T15" fmla="*/ 8 h 13"/>
                <a:gd name="T16" fmla="*/ 2 w 13"/>
                <a:gd name="T17" fmla="*/ 8 h 13"/>
                <a:gd name="T18" fmla="*/ 3 w 13"/>
                <a:gd name="T19" fmla="*/ 6 h 13"/>
                <a:gd name="T20" fmla="*/ 6 w 13"/>
                <a:gd name="T21" fmla="*/ 0 h 13"/>
                <a:gd name="T22" fmla="*/ 9 w 13"/>
                <a:gd name="T23" fmla="*/ 5 h 13"/>
                <a:gd name="T24" fmla="*/ 10 w 13"/>
                <a:gd name="T25"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10" y="6"/>
                  </a:moveTo>
                  <a:cubicBezTo>
                    <a:pt x="13" y="9"/>
                    <a:pt x="13" y="9"/>
                    <a:pt x="10" y="11"/>
                  </a:cubicBezTo>
                  <a:cubicBezTo>
                    <a:pt x="7" y="12"/>
                    <a:pt x="4" y="12"/>
                    <a:pt x="1" y="13"/>
                  </a:cubicBezTo>
                  <a:cubicBezTo>
                    <a:pt x="1" y="13"/>
                    <a:pt x="1" y="12"/>
                    <a:pt x="0" y="12"/>
                  </a:cubicBezTo>
                  <a:cubicBezTo>
                    <a:pt x="0" y="12"/>
                    <a:pt x="0" y="12"/>
                    <a:pt x="0" y="12"/>
                  </a:cubicBezTo>
                  <a:cubicBezTo>
                    <a:pt x="1" y="12"/>
                    <a:pt x="1" y="11"/>
                    <a:pt x="1" y="11"/>
                  </a:cubicBezTo>
                  <a:cubicBezTo>
                    <a:pt x="1" y="11"/>
                    <a:pt x="1" y="11"/>
                    <a:pt x="1" y="11"/>
                  </a:cubicBezTo>
                  <a:cubicBezTo>
                    <a:pt x="2" y="10"/>
                    <a:pt x="3" y="9"/>
                    <a:pt x="2" y="8"/>
                  </a:cubicBezTo>
                  <a:cubicBezTo>
                    <a:pt x="2" y="8"/>
                    <a:pt x="2" y="8"/>
                    <a:pt x="2" y="8"/>
                  </a:cubicBezTo>
                  <a:cubicBezTo>
                    <a:pt x="3" y="7"/>
                    <a:pt x="3" y="7"/>
                    <a:pt x="3" y="6"/>
                  </a:cubicBezTo>
                  <a:cubicBezTo>
                    <a:pt x="4" y="4"/>
                    <a:pt x="4" y="2"/>
                    <a:pt x="6" y="0"/>
                  </a:cubicBezTo>
                  <a:cubicBezTo>
                    <a:pt x="9" y="1"/>
                    <a:pt x="11" y="1"/>
                    <a:pt x="9" y="5"/>
                  </a:cubicBezTo>
                  <a:cubicBezTo>
                    <a:pt x="9" y="5"/>
                    <a:pt x="10" y="6"/>
                    <a:pt x="10" y="6"/>
                  </a:cubicBezTo>
                  <a:close/>
                </a:path>
              </a:pathLst>
            </a:cu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107" name="Freeform 82">
              <a:extLst>
                <a:ext uri="{FF2B5EF4-FFF2-40B4-BE49-F238E27FC236}">
                  <a16:creationId xmlns:a16="http://schemas.microsoft.com/office/drawing/2014/main" id="{799F22F9-08DE-4F69-B83C-DED34D183348}"/>
                </a:ext>
              </a:extLst>
            </p:cNvPr>
            <p:cNvSpPr>
              <a:spLocks/>
            </p:cNvSpPr>
            <p:nvPr/>
          </p:nvSpPr>
          <p:spPr bwMode="auto">
            <a:xfrm>
              <a:off x="1024952" y="513951"/>
              <a:ext cx="44450" cy="23814"/>
            </a:xfrm>
            <a:custGeom>
              <a:avLst/>
              <a:gdLst>
                <a:gd name="T0" fmla="*/ 5 w 15"/>
                <a:gd name="T1" fmla="*/ 6 h 8"/>
                <a:gd name="T2" fmla="*/ 3 w 15"/>
                <a:gd name="T3" fmla="*/ 7 h 8"/>
                <a:gd name="T4" fmla="*/ 1 w 15"/>
                <a:gd name="T5" fmla="*/ 7 h 8"/>
                <a:gd name="T6" fmla="*/ 1 w 15"/>
                <a:gd name="T7" fmla="*/ 5 h 8"/>
                <a:gd name="T8" fmla="*/ 12 w 15"/>
                <a:gd name="T9" fmla="*/ 1 h 8"/>
                <a:gd name="T10" fmla="*/ 13 w 15"/>
                <a:gd name="T11" fmla="*/ 4 h 8"/>
                <a:gd name="T12" fmla="*/ 7 w 15"/>
                <a:gd name="T13" fmla="*/ 5 h 8"/>
                <a:gd name="T14" fmla="*/ 5 w 15"/>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5" y="6"/>
                  </a:moveTo>
                  <a:cubicBezTo>
                    <a:pt x="4" y="7"/>
                    <a:pt x="4" y="7"/>
                    <a:pt x="3" y="7"/>
                  </a:cubicBezTo>
                  <a:cubicBezTo>
                    <a:pt x="2" y="8"/>
                    <a:pt x="1" y="8"/>
                    <a:pt x="1" y="7"/>
                  </a:cubicBezTo>
                  <a:cubicBezTo>
                    <a:pt x="0" y="6"/>
                    <a:pt x="1" y="6"/>
                    <a:pt x="1" y="5"/>
                  </a:cubicBezTo>
                  <a:cubicBezTo>
                    <a:pt x="4" y="1"/>
                    <a:pt x="8" y="1"/>
                    <a:pt x="12" y="1"/>
                  </a:cubicBezTo>
                  <a:cubicBezTo>
                    <a:pt x="15" y="0"/>
                    <a:pt x="14" y="2"/>
                    <a:pt x="13" y="4"/>
                  </a:cubicBezTo>
                  <a:cubicBezTo>
                    <a:pt x="11" y="5"/>
                    <a:pt x="9" y="5"/>
                    <a:pt x="7" y="5"/>
                  </a:cubicBezTo>
                  <a:cubicBezTo>
                    <a:pt x="6" y="5"/>
                    <a:pt x="5" y="5"/>
                    <a:pt x="5" y="6"/>
                  </a:cubicBezTo>
                  <a:close/>
                </a:path>
              </a:pathLst>
            </a:cu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108" name="Freeform 83">
              <a:extLst>
                <a:ext uri="{FF2B5EF4-FFF2-40B4-BE49-F238E27FC236}">
                  <a16:creationId xmlns:a16="http://schemas.microsoft.com/office/drawing/2014/main" id="{68FE8B0A-D257-4F60-9444-0FBB6C74B2C2}"/>
                </a:ext>
              </a:extLst>
            </p:cNvPr>
            <p:cNvSpPr>
              <a:spLocks/>
            </p:cNvSpPr>
            <p:nvPr/>
          </p:nvSpPr>
          <p:spPr bwMode="auto">
            <a:xfrm>
              <a:off x="564259" y="244621"/>
              <a:ext cx="15875" cy="11113"/>
            </a:xfrm>
            <a:custGeom>
              <a:avLst/>
              <a:gdLst>
                <a:gd name="T0" fmla="*/ 2 w 5"/>
                <a:gd name="T1" fmla="*/ 4 h 4"/>
                <a:gd name="T2" fmla="*/ 0 w 5"/>
                <a:gd name="T3" fmla="*/ 2 h 4"/>
                <a:gd name="T4" fmla="*/ 2 w 5"/>
                <a:gd name="T5" fmla="*/ 0 h 4"/>
                <a:gd name="T6" fmla="*/ 5 w 5"/>
                <a:gd name="T7" fmla="*/ 3 h 4"/>
                <a:gd name="T8" fmla="*/ 2 w 5"/>
                <a:gd name="T9" fmla="*/ 4 h 4"/>
              </a:gdLst>
              <a:ahLst/>
              <a:cxnLst>
                <a:cxn ang="0">
                  <a:pos x="T0" y="T1"/>
                </a:cxn>
                <a:cxn ang="0">
                  <a:pos x="T2" y="T3"/>
                </a:cxn>
                <a:cxn ang="0">
                  <a:pos x="T4" y="T5"/>
                </a:cxn>
                <a:cxn ang="0">
                  <a:pos x="T6" y="T7"/>
                </a:cxn>
                <a:cxn ang="0">
                  <a:pos x="T8" y="T9"/>
                </a:cxn>
              </a:cxnLst>
              <a:rect l="0" t="0" r="r" b="b"/>
              <a:pathLst>
                <a:path w="5" h="4">
                  <a:moveTo>
                    <a:pt x="2" y="4"/>
                  </a:moveTo>
                  <a:cubicBezTo>
                    <a:pt x="1" y="4"/>
                    <a:pt x="0" y="3"/>
                    <a:pt x="0" y="2"/>
                  </a:cubicBezTo>
                  <a:cubicBezTo>
                    <a:pt x="0" y="1"/>
                    <a:pt x="1" y="0"/>
                    <a:pt x="2" y="0"/>
                  </a:cubicBezTo>
                  <a:cubicBezTo>
                    <a:pt x="3" y="1"/>
                    <a:pt x="5" y="1"/>
                    <a:pt x="5" y="3"/>
                  </a:cubicBezTo>
                  <a:cubicBezTo>
                    <a:pt x="5" y="4"/>
                    <a:pt x="3" y="3"/>
                    <a:pt x="2" y="4"/>
                  </a:cubicBezTo>
                  <a:close/>
                </a:path>
              </a:pathLst>
            </a:cu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109" name="Freeform 84">
              <a:extLst>
                <a:ext uri="{FF2B5EF4-FFF2-40B4-BE49-F238E27FC236}">
                  <a16:creationId xmlns:a16="http://schemas.microsoft.com/office/drawing/2014/main" id="{3F5C5FCA-4EDE-4DDC-B0FF-2FD42CF76B5A}"/>
                </a:ext>
              </a:extLst>
            </p:cNvPr>
            <p:cNvSpPr>
              <a:spLocks/>
            </p:cNvSpPr>
            <p:nvPr/>
          </p:nvSpPr>
          <p:spPr bwMode="auto">
            <a:xfrm>
              <a:off x="1104892" y="4252035"/>
              <a:ext cx="396875" cy="550863"/>
            </a:xfrm>
            <a:custGeom>
              <a:avLst/>
              <a:gdLst>
                <a:gd name="T0" fmla="*/ 44 w 133"/>
                <a:gd name="T1" fmla="*/ 160 h 185"/>
                <a:gd name="T2" fmla="*/ 30 w 133"/>
                <a:gd name="T3" fmla="*/ 158 h 185"/>
                <a:gd name="T4" fmla="*/ 16 w 133"/>
                <a:gd name="T5" fmla="*/ 152 h 185"/>
                <a:gd name="T6" fmla="*/ 7 w 133"/>
                <a:gd name="T7" fmla="*/ 147 h 185"/>
                <a:gd name="T8" fmla="*/ 21 w 133"/>
                <a:gd name="T9" fmla="*/ 134 h 185"/>
                <a:gd name="T10" fmla="*/ 34 w 133"/>
                <a:gd name="T11" fmla="*/ 125 h 185"/>
                <a:gd name="T12" fmla="*/ 40 w 133"/>
                <a:gd name="T13" fmla="*/ 104 h 185"/>
                <a:gd name="T14" fmla="*/ 57 w 133"/>
                <a:gd name="T15" fmla="*/ 93 h 185"/>
                <a:gd name="T16" fmla="*/ 65 w 133"/>
                <a:gd name="T17" fmla="*/ 82 h 185"/>
                <a:gd name="T18" fmla="*/ 60 w 133"/>
                <a:gd name="T19" fmla="*/ 66 h 185"/>
                <a:gd name="T20" fmla="*/ 72 w 133"/>
                <a:gd name="T21" fmla="*/ 57 h 185"/>
                <a:gd name="T22" fmla="*/ 70 w 133"/>
                <a:gd name="T23" fmla="*/ 46 h 185"/>
                <a:gd name="T24" fmla="*/ 49 w 133"/>
                <a:gd name="T25" fmla="*/ 56 h 185"/>
                <a:gd name="T26" fmla="*/ 37 w 133"/>
                <a:gd name="T27" fmla="*/ 45 h 185"/>
                <a:gd name="T28" fmla="*/ 49 w 133"/>
                <a:gd name="T29" fmla="*/ 28 h 185"/>
                <a:gd name="T30" fmla="*/ 33 w 133"/>
                <a:gd name="T31" fmla="*/ 33 h 185"/>
                <a:gd name="T32" fmla="*/ 22 w 133"/>
                <a:gd name="T33" fmla="*/ 38 h 185"/>
                <a:gd name="T34" fmla="*/ 15 w 133"/>
                <a:gd name="T35" fmla="*/ 23 h 185"/>
                <a:gd name="T36" fmla="*/ 0 w 133"/>
                <a:gd name="T37" fmla="*/ 15 h 185"/>
                <a:gd name="T38" fmla="*/ 22 w 133"/>
                <a:gd name="T39" fmla="*/ 14 h 185"/>
                <a:gd name="T40" fmla="*/ 33 w 133"/>
                <a:gd name="T41" fmla="*/ 8 h 185"/>
                <a:gd name="T42" fmla="*/ 50 w 133"/>
                <a:gd name="T43" fmla="*/ 0 h 185"/>
                <a:gd name="T44" fmla="*/ 67 w 133"/>
                <a:gd name="T45" fmla="*/ 11 h 185"/>
                <a:gd name="T46" fmla="*/ 78 w 133"/>
                <a:gd name="T47" fmla="*/ 12 h 185"/>
                <a:gd name="T48" fmla="*/ 89 w 133"/>
                <a:gd name="T49" fmla="*/ 9 h 185"/>
                <a:gd name="T50" fmla="*/ 106 w 133"/>
                <a:gd name="T51" fmla="*/ 27 h 185"/>
                <a:gd name="T52" fmla="*/ 104 w 133"/>
                <a:gd name="T53" fmla="*/ 35 h 185"/>
                <a:gd name="T54" fmla="*/ 120 w 133"/>
                <a:gd name="T55" fmla="*/ 49 h 185"/>
                <a:gd name="T56" fmla="*/ 121 w 133"/>
                <a:gd name="T57" fmla="*/ 60 h 185"/>
                <a:gd name="T58" fmla="*/ 113 w 133"/>
                <a:gd name="T59" fmla="*/ 64 h 185"/>
                <a:gd name="T60" fmla="*/ 112 w 133"/>
                <a:gd name="T61" fmla="*/ 76 h 185"/>
                <a:gd name="T62" fmla="*/ 113 w 133"/>
                <a:gd name="T63" fmla="*/ 86 h 185"/>
                <a:gd name="T64" fmla="*/ 103 w 133"/>
                <a:gd name="T65" fmla="*/ 89 h 185"/>
                <a:gd name="T66" fmla="*/ 106 w 133"/>
                <a:gd name="T67" fmla="*/ 100 h 185"/>
                <a:gd name="T68" fmla="*/ 121 w 133"/>
                <a:gd name="T69" fmla="*/ 110 h 185"/>
                <a:gd name="T70" fmla="*/ 133 w 133"/>
                <a:gd name="T71" fmla="*/ 126 h 185"/>
                <a:gd name="T72" fmla="*/ 123 w 133"/>
                <a:gd name="T73" fmla="*/ 142 h 185"/>
                <a:gd name="T74" fmla="*/ 119 w 133"/>
                <a:gd name="T75" fmla="*/ 149 h 185"/>
                <a:gd name="T76" fmla="*/ 100 w 133"/>
                <a:gd name="T77" fmla="*/ 171 h 185"/>
                <a:gd name="T78" fmla="*/ 91 w 133"/>
                <a:gd name="T79" fmla="*/ 182 h 185"/>
                <a:gd name="T80" fmla="*/ 79 w 133"/>
                <a:gd name="T81" fmla="*/ 181 h 185"/>
                <a:gd name="T82" fmla="*/ 59 w 133"/>
                <a:gd name="T83" fmla="*/ 178 h 185"/>
                <a:gd name="T84" fmla="*/ 52 w 133"/>
                <a:gd name="T85" fmla="*/ 16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5">
                  <a:moveTo>
                    <a:pt x="52" y="165"/>
                  </a:moveTo>
                  <a:cubicBezTo>
                    <a:pt x="44" y="160"/>
                    <a:pt x="44" y="160"/>
                    <a:pt x="44" y="160"/>
                  </a:cubicBezTo>
                  <a:cubicBezTo>
                    <a:pt x="37" y="165"/>
                    <a:pt x="37" y="165"/>
                    <a:pt x="37" y="165"/>
                  </a:cubicBezTo>
                  <a:cubicBezTo>
                    <a:pt x="30" y="158"/>
                    <a:pt x="30" y="158"/>
                    <a:pt x="30" y="158"/>
                  </a:cubicBezTo>
                  <a:cubicBezTo>
                    <a:pt x="25" y="149"/>
                    <a:pt x="25" y="149"/>
                    <a:pt x="25" y="149"/>
                  </a:cubicBezTo>
                  <a:cubicBezTo>
                    <a:pt x="16" y="152"/>
                    <a:pt x="16" y="152"/>
                    <a:pt x="16" y="152"/>
                  </a:cubicBezTo>
                  <a:cubicBezTo>
                    <a:pt x="5" y="158"/>
                    <a:pt x="5" y="158"/>
                    <a:pt x="5" y="158"/>
                  </a:cubicBezTo>
                  <a:cubicBezTo>
                    <a:pt x="7" y="147"/>
                    <a:pt x="7" y="147"/>
                    <a:pt x="7" y="147"/>
                  </a:cubicBezTo>
                  <a:cubicBezTo>
                    <a:pt x="13" y="140"/>
                    <a:pt x="13" y="140"/>
                    <a:pt x="13" y="140"/>
                  </a:cubicBezTo>
                  <a:cubicBezTo>
                    <a:pt x="21" y="134"/>
                    <a:pt x="21" y="134"/>
                    <a:pt x="21" y="134"/>
                  </a:cubicBezTo>
                  <a:cubicBezTo>
                    <a:pt x="26" y="129"/>
                    <a:pt x="26" y="129"/>
                    <a:pt x="26" y="129"/>
                  </a:cubicBezTo>
                  <a:cubicBezTo>
                    <a:pt x="34" y="125"/>
                    <a:pt x="34" y="125"/>
                    <a:pt x="34" y="125"/>
                  </a:cubicBezTo>
                  <a:cubicBezTo>
                    <a:pt x="35" y="113"/>
                    <a:pt x="35" y="113"/>
                    <a:pt x="35" y="113"/>
                  </a:cubicBezTo>
                  <a:cubicBezTo>
                    <a:pt x="40" y="104"/>
                    <a:pt x="40" y="104"/>
                    <a:pt x="40" y="104"/>
                  </a:cubicBezTo>
                  <a:cubicBezTo>
                    <a:pt x="49" y="96"/>
                    <a:pt x="49" y="96"/>
                    <a:pt x="49" y="96"/>
                  </a:cubicBezTo>
                  <a:cubicBezTo>
                    <a:pt x="57" y="93"/>
                    <a:pt x="57" y="93"/>
                    <a:pt x="57" y="93"/>
                  </a:cubicBezTo>
                  <a:cubicBezTo>
                    <a:pt x="59" y="86"/>
                    <a:pt x="59" y="86"/>
                    <a:pt x="59" y="86"/>
                  </a:cubicBezTo>
                  <a:cubicBezTo>
                    <a:pt x="65" y="82"/>
                    <a:pt x="65" y="82"/>
                    <a:pt x="65" y="82"/>
                  </a:cubicBezTo>
                  <a:cubicBezTo>
                    <a:pt x="57" y="75"/>
                    <a:pt x="57" y="75"/>
                    <a:pt x="57" y="75"/>
                  </a:cubicBezTo>
                  <a:cubicBezTo>
                    <a:pt x="60" y="66"/>
                    <a:pt x="60" y="66"/>
                    <a:pt x="60" y="66"/>
                  </a:cubicBezTo>
                  <a:cubicBezTo>
                    <a:pt x="71" y="68"/>
                    <a:pt x="71" y="68"/>
                    <a:pt x="71" y="68"/>
                  </a:cubicBezTo>
                  <a:cubicBezTo>
                    <a:pt x="72" y="57"/>
                    <a:pt x="72" y="57"/>
                    <a:pt x="72" y="57"/>
                  </a:cubicBezTo>
                  <a:cubicBezTo>
                    <a:pt x="76" y="57"/>
                    <a:pt x="80" y="51"/>
                    <a:pt x="78" y="47"/>
                  </a:cubicBezTo>
                  <a:cubicBezTo>
                    <a:pt x="76" y="45"/>
                    <a:pt x="72" y="44"/>
                    <a:pt x="70" y="46"/>
                  </a:cubicBezTo>
                  <a:cubicBezTo>
                    <a:pt x="60" y="52"/>
                    <a:pt x="60" y="52"/>
                    <a:pt x="60" y="52"/>
                  </a:cubicBezTo>
                  <a:cubicBezTo>
                    <a:pt x="49" y="56"/>
                    <a:pt x="49" y="56"/>
                    <a:pt x="49" y="56"/>
                  </a:cubicBezTo>
                  <a:cubicBezTo>
                    <a:pt x="41" y="54"/>
                    <a:pt x="41" y="54"/>
                    <a:pt x="41" y="54"/>
                  </a:cubicBezTo>
                  <a:cubicBezTo>
                    <a:pt x="37" y="45"/>
                    <a:pt x="37" y="45"/>
                    <a:pt x="37" y="45"/>
                  </a:cubicBezTo>
                  <a:cubicBezTo>
                    <a:pt x="43" y="37"/>
                    <a:pt x="43" y="37"/>
                    <a:pt x="43" y="37"/>
                  </a:cubicBezTo>
                  <a:cubicBezTo>
                    <a:pt x="49" y="28"/>
                    <a:pt x="49" y="28"/>
                    <a:pt x="49" y="28"/>
                  </a:cubicBezTo>
                  <a:cubicBezTo>
                    <a:pt x="39" y="26"/>
                    <a:pt x="39" y="26"/>
                    <a:pt x="39" y="26"/>
                  </a:cubicBezTo>
                  <a:cubicBezTo>
                    <a:pt x="33" y="33"/>
                    <a:pt x="33" y="33"/>
                    <a:pt x="33" y="33"/>
                  </a:cubicBezTo>
                  <a:cubicBezTo>
                    <a:pt x="29" y="42"/>
                    <a:pt x="29" y="42"/>
                    <a:pt x="29" y="42"/>
                  </a:cubicBezTo>
                  <a:cubicBezTo>
                    <a:pt x="22" y="38"/>
                    <a:pt x="22" y="38"/>
                    <a:pt x="22" y="38"/>
                  </a:cubicBezTo>
                  <a:cubicBezTo>
                    <a:pt x="17" y="30"/>
                    <a:pt x="17" y="30"/>
                    <a:pt x="17" y="30"/>
                  </a:cubicBezTo>
                  <a:cubicBezTo>
                    <a:pt x="15" y="23"/>
                    <a:pt x="15" y="23"/>
                    <a:pt x="15" y="23"/>
                  </a:cubicBezTo>
                  <a:cubicBezTo>
                    <a:pt x="8" y="26"/>
                    <a:pt x="8" y="26"/>
                    <a:pt x="8" y="26"/>
                  </a:cubicBezTo>
                  <a:cubicBezTo>
                    <a:pt x="0" y="15"/>
                    <a:pt x="0" y="15"/>
                    <a:pt x="0" y="15"/>
                  </a:cubicBezTo>
                  <a:cubicBezTo>
                    <a:pt x="12" y="10"/>
                    <a:pt x="12" y="10"/>
                    <a:pt x="12" y="10"/>
                  </a:cubicBezTo>
                  <a:cubicBezTo>
                    <a:pt x="22" y="14"/>
                    <a:pt x="22" y="14"/>
                    <a:pt x="22" y="14"/>
                  </a:cubicBezTo>
                  <a:cubicBezTo>
                    <a:pt x="29" y="2"/>
                    <a:pt x="29" y="2"/>
                    <a:pt x="29" y="2"/>
                  </a:cubicBezTo>
                  <a:cubicBezTo>
                    <a:pt x="33" y="8"/>
                    <a:pt x="33" y="8"/>
                    <a:pt x="33" y="8"/>
                  </a:cubicBezTo>
                  <a:cubicBezTo>
                    <a:pt x="39" y="0"/>
                    <a:pt x="39" y="0"/>
                    <a:pt x="39" y="0"/>
                  </a:cubicBezTo>
                  <a:cubicBezTo>
                    <a:pt x="50" y="0"/>
                    <a:pt x="50" y="0"/>
                    <a:pt x="50" y="0"/>
                  </a:cubicBezTo>
                  <a:cubicBezTo>
                    <a:pt x="59" y="3"/>
                    <a:pt x="59" y="3"/>
                    <a:pt x="59" y="3"/>
                  </a:cubicBezTo>
                  <a:cubicBezTo>
                    <a:pt x="67" y="11"/>
                    <a:pt x="67" y="11"/>
                    <a:pt x="67" y="11"/>
                  </a:cubicBezTo>
                  <a:cubicBezTo>
                    <a:pt x="71" y="13"/>
                    <a:pt x="71" y="13"/>
                    <a:pt x="71" y="13"/>
                  </a:cubicBezTo>
                  <a:cubicBezTo>
                    <a:pt x="78" y="12"/>
                    <a:pt x="78" y="12"/>
                    <a:pt x="78" y="12"/>
                  </a:cubicBezTo>
                  <a:cubicBezTo>
                    <a:pt x="83" y="11"/>
                    <a:pt x="83" y="11"/>
                    <a:pt x="83" y="11"/>
                  </a:cubicBezTo>
                  <a:cubicBezTo>
                    <a:pt x="89" y="9"/>
                    <a:pt x="89" y="9"/>
                    <a:pt x="89" y="9"/>
                  </a:cubicBezTo>
                  <a:cubicBezTo>
                    <a:pt x="102" y="16"/>
                    <a:pt x="102" y="16"/>
                    <a:pt x="102" y="16"/>
                  </a:cubicBezTo>
                  <a:cubicBezTo>
                    <a:pt x="106" y="27"/>
                    <a:pt x="106" y="27"/>
                    <a:pt x="106" y="27"/>
                  </a:cubicBezTo>
                  <a:cubicBezTo>
                    <a:pt x="101" y="29"/>
                    <a:pt x="101" y="29"/>
                    <a:pt x="101" y="29"/>
                  </a:cubicBezTo>
                  <a:cubicBezTo>
                    <a:pt x="104" y="35"/>
                    <a:pt x="104" y="35"/>
                    <a:pt x="104" y="35"/>
                  </a:cubicBezTo>
                  <a:cubicBezTo>
                    <a:pt x="107" y="44"/>
                    <a:pt x="107" y="44"/>
                    <a:pt x="107" y="44"/>
                  </a:cubicBezTo>
                  <a:cubicBezTo>
                    <a:pt x="120" y="49"/>
                    <a:pt x="120" y="49"/>
                    <a:pt x="120" y="49"/>
                  </a:cubicBezTo>
                  <a:cubicBezTo>
                    <a:pt x="126" y="56"/>
                    <a:pt x="126" y="56"/>
                    <a:pt x="126" y="56"/>
                  </a:cubicBezTo>
                  <a:cubicBezTo>
                    <a:pt x="121" y="60"/>
                    <a:pt x="121" y="60"/>
                    <a:pt x="121" y="60"/>
                  </a:cubicBezTo>
                  <a:cubicBezTo>
                    <a:pt x="119" y="64"/>
                    <a:pt x="119" y="64"/>
                    <a:pt x="119" y="64"/>
                  </a:cubicBezTo>
                  <a:cubicBezTo>
                    <a:pt x="113" y="64"/>
                    <a:pt x="113" y="64"/>
                    <a:pt x="113" y="64"/>
                  </a:cubicBezTo>
                  <a:cubicBezTo>
                    <a:pt x="113" y="70"/>
                    <a:pt x="113" y="70"/>
                    <a:pt x="113" y="70"/>
                  </a:cubicBezTo>
                  <a:cubicBezTo>
                    <a:pt x="112" y="76"/>
                    <a:pt x="112" y="76"/>
                    <a:pt x="112" y="76"/>
                  </a:cubicBezTo>
                  <a:cubicBezTo>
                    <a:pt x="117" y="79"/>
                    <a:pt x="117" y="79"/>
                    <a:pt x="117" y="79"/>
                  </a:cubicBezTo>
                  <a:cubicBezTo>
                    <a:pt x="113" y="86"/>
                    <a:pt x="113" y="86"/>
                    <a:pt x="113" y="86"/>
                  </a:cubicBezTo>
                  <a:cubicBezTo>
                    <a:pt x="107" y="85"/>
                    <a:pt x="107" y="85"/>
                    <a:pt x="107" y="85"/>
                  </a:cubicBezTo>
                  <a:cubicBezTo>
                    <a:pt x="103" y="89"/>
                    <a:pt x="103" y="89"/>
                    <a:pt x="103" y="89"/>
                  </a:cubicBezTo>
                  <a:cubicBezTo>
                    <a:pt x="107" y="93"/>
                    <a:pt x="107" y="93"/>
                    <a:pt x="107" y="93"/>
                  </a:cubicBezTo>
                  <a:cubicBezTo>
                    <a:pt x="106" y="100"/>
                    <a:pt x="106" y="100"/>
                    <a:pt x="106" y="100"/>
                  </a:cubicBezTo>
                  <a:cubicBezTo>
                    <a:pt x="114" y="101"/>
                    <a:pt x="114" y="101"/>
                    <a:pt x="114" y="101"/>
                  </a:cubicBezTo>
                  <a:cubicBezTo>
                    <a:pt x="121" y="110"/>
                    <a:pt x="121" y="110"/>
                    <a:pt x="121" y="110"/>
                  </a:cubicBezTo>
                  <a:cubicBezTo>
                    <a:pt x="126" y="117"/>
                    <a:pt x="126" y="117"/>
                    <a:pt x="126" y="117"/>
                  </a:cubicBezTo>
                  <a:cubicBezTo>
                    <a:pt x="133" y="126"/>
                    <a:pt x="133" y="126"/>
                    <a:pt x="133" y="126"/>
                  </a:cubicBezTo>
                  <a:cubicBezTo>
                    <a:pt x="127" y="133"/>
                    <a:pt x="127" y="133"/>
                    <a:pt x="127" y="133"/>
                  </a:cubicBezTo>
                  <a:cubicBezTo>
                    <a:pt x="123" y="142"/>
                    <a:pt x="123" y="142"/>
                    <a:pt x="123" y="142"/>
                  </a:cubicBezTo>
                  <a:cubicBezTo>
                    <a:pt x="118" y="142"/>
                    <a:pt x="118" y="142"/>
                    <a:pt x="118" y="142"/>
                  </a:cubicBezTo>
                  <a:cubicBezTo>
                    <a:pt x="119" y="149"/>
                    <a:pt x="119" y="149"/>
                    <a:pt x="119" y="149"/>
                  </a:cubicBezTo>
                  <a:cubicBezTo>
                    <a:pt x="114" y="152"/>
                    <a:pt x="114" y="152"/>
                    <a:pt x="114" y="152"/>
                  </a:cubicBezTo>
                  <a:cubicBezTo>
                    <a:pt x="100" y="171"/>
                    <a:pt x="100" y="171"/>
                    <a:pt x="100" y="171"/>
                  </a:cubicBezTo>
                  <a:cubicBezTo>
                    <a:pt x="94" y="174"/>
                    <a:pt x="94" y="174"/>
                    <a:pt x="94" y="174"/>
                  </a:cubicBezTo>
                  <a:cubicBezTo>
                    <a:pt x="91" y="182"/>
                    <a:pt x="91" y="182"/>
                    <a:pt x="91" y="182"/>
                  </a:cubicBezTo>
                  <a:cubicBezTo>
                    <a:pt x="87" y="185"/>
                    <a:pt x="87" y="185"/>
                    <a:pt x="87" y="185"/>
                  </a:cubicBezTo>
                  <a:cubicBezTo>
                    <a:pt x="79" y="181"/>
                    <a:pt x="79" y="181"/>
                    <a:pt x="79" y="181"/>
                  </a:cubicBezTo>
                  <a:cubicBezTo>
                    <a:pt x="70" y="175"/>
                    <a:pt x="70" y="175"/>
                    <a:pt x="70" y="175"/>
                  </a:cubicBezTo>
                  <a:cubicBezTo>
                    <a:pt x="59" y="178"/>
                    <a:pt x="59" y="178"/>
                    <a:pt x="59" y="178"/>
                  </a:cubicBezTo>
                  <a:cubicBezTo>
                    <a:pt x="53" y="177"/>
                    <a:pt x="53" y="177"/>
                    <a:pt x="53" y="177"/>
                  </a:cubicBezTo>
                  <a:lnTo>
                    <a:pt x="52" y="165"/>
                  </a:lnTo>
                  <a:close/>
                </a:path>
              </a:pathLst>
            </a:custGeom>
            <a:solidFill>
              <a:srgbClr val="00B050"/>
            </a:solidFill>
            <a:ln w="7938" cap="flat">
              <a:solidFill>
                <a:srgbClr val="020304"/>
              </a:solidFill>
              <a:prstDash val="solid"/>
              <a:miter lim="800000"/>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10" name="Freeform 87">
              <a:extLst>
                <a:ext uri="{FF2B5EF4-FFF2-40B4-BE49-F238E27FC236}">
                  <a16:creationId xmlns:a16="http://schemas.microsoft.com/office/drawing/2014/main" id="{B33D9494-666A-4F37-B8F1-D686467678FF}"/>
                </a:ext>
              </a:extLst>
            </p:cNvPr>
            <p:cNvSpPr>
              <a:spLocks/>
            </p:cNvSpPr>
            <p:nvPr/>
          </p:nvSpPr>
          <p:spPr bwMode="auto">
            <a:xfrm>
              <a:off x="2543168" y="938922"/>
              <a:ext cx="296863" cy="206375"/>
            </a:xfrm>
            <a:custGeom>
              <a:avLst/>
              <a:gdLst>
                <a:gd name="T0" fmla="*/ 2 w 187"/>
                <a:gd name="T1" fmla="*/ 59 h 130"/>
                <a:gd name="T2" fmla="*/ 0 w 187"/>
                <a:gd name="T3" fmla="*/ 34 h 130"/>
                <a:gd name="T4" fmla="*/ 8 w 187"/>
                <a:gd name="T5" fmla="*/ 21 h 130"/>
                <a:gd name="T6" fmla="*/ 17 w 187"/>
                <a:gd name="T7" fmla="*/ 17 h 130"/>
                <a:gd name="T8" fmla="*/ 23 w 187"/>
                <a:gd name="T9" fmla="*/ 0 h 130"/>
                <a:gd name="T10" fmla="*/ 40 w 187"/>
                <a:gd name="T11" fmla="*/ 0 h 130"/>
                <a:gd name="T12" fmla="*/ 55 w 187"/>
                <a:gd name="T13" fmla="*/ 2 h 130"/>
                <a:gd name="T14" fmla="*/ 74 w 187"/>
                <a:gd name="T15" fmla="*/ 6 h 130"/>
                <a:gd name="T16" fmla="*/ 102 w 187"/>
                <a:gd name="T17" fmla="*/ 14 h 130"/>
                <a:gd name="T18" fmla="*/ 125 w 187"/>
                <a:gd name="T19" fmla="*/ 15 h 130"/>
                <a:gd name="T20" fmla="*/ 143 w 187"/>
                <a:gd name="T21" fmla="*/ 17 h 130"/>
                <a:gd name="T22" fmla="*/ 170 w 187"/>
                <a:gd name="T23" fmla="*/ 14 h 130"/>
                <a:gd name="T24" fmla="*/ 187 w 187"/>
                <a:gd name="T25" fmla="*/ 10 h 130"/>
                <a:gd name="T26" fmla="*/ 183 w 187"/>
                <a:gd name="T27" fmla="*/ 25 h 130"/>
                <a:gd name="T28" fmla="*/ 164 w 187"/>
                <a:gd name="T29" fmla="*/ 44 h 130"/>
                <a:gd name="T30" fmla="*/ 160 w 187"/>
                <a:gd name="T31" fmla="*/ 70 h 130"/>
                <a:gd name="T32" fmla="*/ 160 w 187"/>
                <a:gd name="T33" fmla="*/ 92 h 130"/>
                <a:gd name="T34" fmla="*/ 164 w 187"/>
                <a:gd name="T35" fmla="*/ 109 h 130"/>
                <a:gd name="T36" fmla="*/ 175 w 187"/>
                <a:gd name="T37" fmla="*/ 119 h 130"/>
                <a:gd name="T38" fmla="*/ 173 w 187"/>
                <a:gd name="T39" fmla="*/ 130 h 130"/>
                <a:gd name="T40" fmla="*/ 153 w 187"/>
                <a:gd name="T41" fmla="*/ 128 h 130"/>
                <a:gd name="T42" fmla="*/ 134 w 187"/>
                <a:gd name="T43" fmla="*/ 124 h 130"/>
                <a:gd name="T44" fmla="*/ 123 w 187"/>
                <a:gd name="T45" fmla="*/ 119 h 130"/>
                <a:gd name="T46" fmla="*/ 111 w 187"/>
                <a:gd name="T47" fmla="*/ 124 h 130"/>
                <a:gd name="T48" fmla="*/ 102 w 187"/>
                <a:gd name="T49" fmla="*/ 117 h 130"/>
                <a:gd name="T50" fmla="*/ 104 w 187"/>
                <a:gd name="T51" fmla="*/ 111 h 130"/>
                <a:gd name="T52" fmla="*/ 102 w 187"/>
                <a:gd name="T53" fmla="*/ 102 h 130"/>
                <a:gd name="T54" fmla="*/ 106 w 187"/>
                <a:gd name="T55" fmla="*/ 92 h 130"/>
                <a:gd name="T56" fmla="*/ 94 w 187"/>
                <a:gd name="T57" fmla="*/ 85 h 130"/>
                <a:gd name="T58" fmla="*/ 66 w 187"/>
                <a:gd name="T59" fmla="*/ 79 h 130"/>
                <a:gd name="T60" fmla="*/ 55 w 187"/>
                <a:gd name="T61" fmla="*/ 74 h 130"/>
                <a:gd name="T62" fmla="*/ 38 w 187"/>
                <a:gd name="T63" fmla="*/ 74 h 130"/>
                <a:gd name="T64" fmla="*/ 34 w 187"/>
                <a:gd name="T65" fmla="*/ 57 h 130"/>
                <a:gd name="T66" fmla="*/ 17 w 187"/>
                <a:gd name="T67" fmla="*/ 64 h 130"/>
                <a:gd name="T68" fmla="*/ 2 w 187"/>
                <a:gd name="T69" fmla="*/ 5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7" h="130">
                  <a:moveTo>
                    <a:pt x="2" y="59"/>
                  </a:moveTo>
                  <a:lnTo>
                    <a:pt x="0" y="34"/>
                  </a:lnTo>
                  <a:lnTo>
                    <a:pt x="8" y="21"/>
                  </a:lnTo>
                  <a:lnTo>
                    <a:pt x="17" y="17"/>
                  </a:lnTo>
                  <a:lnTo>
                    <a:pt x="23" y="0"/>
                  </a:lnTo>
                  <a:lnTo>
                    <a:pt x="40" y="0"/>
                  </a:lnTo>
                  <a:lnTo>
                    <a:pt x="55" y="2"/>
                  </a:lnTo>
                  <a:lnTo>
                    <a:pt x="74" y="6"/>
                  </a:lnTo>
                  <a:lnTo>
                    <a:pt x="102" y="14"/>
                  </a:lnTo>
                  <a:lnTo>
                    <a:pt x="125" y="15"/>
                  </a:lnTo>
                  <a:lnTo>
                    <a:pt x="143" y="17"/>
                  </a:lnTo>
                  <a:lnTo>
                    <a:pt x="170" y="14"/>
                  </a:lnTo>
                  <a:lnTo>
                    <a:pt x="187" y="10"/>
                  </a:lnTo>
                  <a:lnTo>
                    <a:pt x="183" y="25"/>
                  </a:lnTo>
                  <a:lnTo>
                    <a:pt x="164" y="44"/>
                  </a:lnTo>
                  <a:lnTo>
                    <a:pt x="160" y="70"/>
                  </a:lnTo>
                  <a:lnTo>
                    <a:pt x="160" y="92"/>
                  </a:lnTo>
                  <a:lnTo>
                    <a:pt x="164" y="109"/>
                  </a:lnTo>
                  <a:lnTo>
                    <a:pt x="175" y="119"/>
                  </a:lnTo>
                  <a:lnTo>
                    <a:pt x="173" y="130"/>
                  </a:lnTo>
                  <a:lnTo>
                    <a:pt x="153" y="128"/>
                  </a:lnTo>
                  <a:lnTo>
                    <a:pt x="134" y="124"/>
                  </a:lnTo>
                  <a:lnTo>
                    <a:pt x="123" y="119"/>
                  </a:lnTo>
                  <a:lnTo>
                    <a:pt x="111" y="124"/>
                  </a:lnTo>
                  <a:lnTo>
                    <a:pt x="102" y="117"/>
                  </a:lnTo>
                  <a:lnTo>
                    <a:pt x="104" y="111"/>
                  </a:lnTo>
                  <a:lnTo>
                    <a:pt x="102" y="102"/>
                  </a:lnTo>
                  <a:lnTo>
                    <a:pt x="106" y="92"/>
                  </a:lnTo>
                  <a:lnTo>
                    <a:pt x="94" y="85"/>
                  </a:lnTo>
                  <a:lnTo>
                    <a:pt x="66" y="79"/>
                  </a:lnTo>
                  <a:lnTo>
                    <a:pt x="55" y="74"/>
                  </a:lnTo>
                  <a:lnTo>
                    <a:pt x="38" y="74"/>
                  </a:lnTo>
                  <a:lnTo>
                    <a:pt x="34" y="57"/>
                  </a:lnTo>
                  <a:lnTo>
                    <a:pt x="17" y="64"/>
                  </a:lnTo>
                  <a:lnTo>
                    <a:pt x="2" y="59"/>
                  </a:lnTo>
                  <a:close/>
                </a:path>
              </a:pathLst>
            </a:custGeom>
            <a:solidFill>
              <a:srgbClr val="00B05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solidFill>
                    <a:srgbClr val="FFFF00"/>
                  </a:solidFill>
                </a:ln>
                <a:solidFill>
                  <a:srgbClr val="FFFF00"/>
                </a:solidFill>
                <a:effectLst/>
                <a:uLnTx/>
                <a:uFillTx/>
              </a:endParaRPr>
            </a:p>
          </p:txBody>
        </p:sp>
        <p:sp>
          <p:nvSpPr>
            <p:cNvPr id="111" name="Freeform 88">
              <a:extLst>
                <a:ext uri="{FF2B5EF4-FFF2-40B4-BE49-F238E27FC236}">
                  <a16:creationId xmlns:a16="http://schemas.microsoft.com/office/drawing/2014/main" id="{E58C744F-37CE-4CBD-825A-55FBEC3351C3}"/>
                </a:ext>
              </a:extLst>
            </p:cNvPr>
            <p:cNvSpPr>
              <a:spLocks/>
            </p:cNvSpPr>
            <p:nvPr/>
          </p:nvSpPr>
          <p:spPr bwMode="auto">
            <a:xfrm>
              <a:off x="2188068" y="1055831"/>
              <a:ext cx="181363" cy="204727"/>
            </a:xfrm>
            <a:custGeom>
              <a:avLst/>
              <a:gdLst>
                <a:gd name="T0" fmla="*/ 35 w 78"/>
                <a:gd name="T1" fmla="*/ 0 h 58"/>
                <a:gd name="T2" fmla="*/ 35 w 78"/>
                <a:gd name="T3" fmla="*/ 11 h 58"/>
                <a:gd name="T4" fmla="*/ 31 w 78"/>
                <a:gd name="T5" fmla="*/ 17 h 58"/>
                <a:gd name="T6" fmla="*/ 30 w 78"/>
                <a:gd name="T7" fmla="*/ 20 h 58"/>
                <a:gd name="T8" fmla="*/ 31 w 78"/>
                <a:gd name="T9" fmla="*/ 24 h 58"/>
                <a:gd name="T10" fmla="*/ 39 w 78"/>
                <a:gd name="T11" fmla="*/ 24 h 58"/>
                <a:gd name="T12" fmla="*/ 45 w 78"/>
                <a:gd name="T13" fmla="*/ 28 h 58"/>
                <a:gd name="T14" fmla="*/ 52 w 78"/>
                <a:gd name="T15" fmla="*/ 28 h 58"/>
                <a:gd name="T16" fmla="*/ 54 w 78"/>
                <a:gd name="T17" fmla="*/ 28 h 58"/>
                <a:gd name="T18" fmla="*/ 60 w 78"/>
                <a:gd name="T19" fmla="*/ 34 h 58"/>
                <a:gd name="T20" fmla="*/ 60 w 78"/>
                <a:gd name="T21" fmla="*/ 36 h 58"/>
                <a:gd name="T22" fmla="*/ 65 w 78"/>
                <a:gd name="T23" fmla="*/ 30 h 58"/>
                <a:gd name="T24" fmla="*/ 65 w 78"/>
                <a:gd name="T25" fmla="*/ 34 h 58"/>
                <a:gd name="T26" fmla="*/ 69 w 78"/>
                <a:gd name="T27" fmla="*/ 36 h 58"/>
                <a:gd name="T28" fmla="*/ 69 w 78"/>
                <a:gd name="T29" fmla="*/ 30 h 58"/>
                <a:gd name="T30" fmla="*/ 73 w 78"/>
                <a:gd name="T31" fmla="*/ 30 h 58"/>
                <a:gd name="T32" fmla="*/ 78 w 78"/>
                <a:gd name="T33" fmla="*/ 36 h 58"/>
                <a:gd name="T34" fmla="*/ 63 w 78"/>
                <a:gd name="T35" fmla="*/ 43 h 58"/>
                <a:gd name="T36" fmla="*/ 67 w 78"/>
                <a:gd name="T37" fmla="*/ 52 h 58"/>
                <a:gd name="T38" fmla="*/ 65 w 78"/>
                <a:gd name="T39" fmla="*/ 54 h 58"/>
                <a:gd name="T40" fmla="*/ 60 w 78"/>
                <a:gd name="T41" fmla="*/ 58 h 58"/>
                <a:gd name="T42" fmla="*/ 54 w 78"/>
                <a:gd name="T43" fmla="*/ 58 h 58"/>
                <a:gd name="T44" fmla="*/ 48 w 78"/>
                <a:gd name="T45" fmla="*/ 54 h 58"/>
                <a:gd name="T46" fmla="*/ 45 w 78"/>
                <a:gd name="T47" fmla="*/ 54 h 58"/>
                <a:gd name="T48" fmla="*/ 47 w 78"/>
                <a:gd name="T49" fmla="*/ 49 h 58"/>
                <a:gd name="T50" fmla="*/ 41 w 78"/>
                <a:gd name="T51" fmla="*/ 49 h 58"/>
                <a:gd name="T52" fmla="*/ 39 w 78"/>
                <a:gd name="T53" fmla="*/ 52 h 58"/>
                <a:gd name="T54" fmla="*/ 35 w 78"/>
                <a:gd name="T55" fmla="*/ 58 h 58"/>
                <a:gd name="T56" fmla="*/ 33 w 78"/>
                <a:gd name="T57" fmla="*/ 52 h 58"/>
                <a:gd name="T58" fmla="*/ 30 w 78"/>
                <a:gd name="T59" fmla="*/ 49 h 58"/>
                <a:gd name="T60" fmla="*/ 26 w 78"/>
                <a:gd name="T61" fmla="*/ 49 h 58"/>
                <a:gd name="T62" fmla="*/ 18 w 78"/>
                <a:gd name="T63" fmla="*/ 47 h 58"/>
                <a:gd name="T64" fmla="*/ 15 w 78"/>
                <a:gd name="T65" fmla="*/ 43 h 58"/>
                <a:gd name="T66" fmla="*/ 22 w 78"/>
                <a:gd name="T67" fmla="*/ 39 h 58"/>
                <a:gd name="T68" fmla="*/ 22 w 78"/>
                <a:gd name="T69" fmla="*/ 36 h 58"/>
                <a:gd name="T70" fmla="*/ 15 w 78"/>
                <a:gd name="T71" fmla="*/ 34 h 58"/>
                <a:gd name="T72" fmla="*/ 11 w 78"/>
                <a:gd name="T73" fmla="*/ 28 h 58"/>
                <a:gd name="T74" fmla="*/ 7 w 78"/>
                <a:gd name="T75" fmla="*/ 28 h 58"/>
                <a:gd name="T76" fmla="*/ 0 w 78"/>
                <a:gd name="T77" fmla="*/ 19 h 58"/>
                <a:gd name="T78" fmla="*/ 9 w 78"/>
                <a:gd name="T79" fmla="*/ 17 h 58"/>
                <a:gd name="T80" fmla="*/ 15 w 78"/>
                <a:gd name="T81" fmla="*/ 13 h 58"/>
                <a:gd name="T82" fmla="*/ 20 w 78"/>
                <a:gd name="T83" fmla="*/ 9 h 58"/>
                <a:gd name="T84" fmla="*/ 26 w 78"/>
                <a:gd name="T85" fmla="*/ 7 h 58"/>
                <a:gd name="T86" fmla="*/ 35 w 78"/>
                <a:gd name="T8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8" h="58">
                  <a:moveTo>
                    <a:pt x="35" y="0"/>
                  </a:moveTo>
                  <a:lnTo>
                    <a:pt x="35" y="11"/>
                  </a:lnTo>
                  <a:lnTo>
                    <a:pt x="31" y="17"/>
                  </a:lnTo>
                  <a:lnTo>
                    <a:pt x="30" y="20"/>
                  </a:lnTo>
                  <a:lnTo>
                    <a:pt x="31" y="24"/>
                  </a:lnTo>
                  <a:lnTo>
                    <a:pt x="39" y="24"/>
                  </a:lnTo>
                  <a:lnTo>
                    <a:pt x="45" y="28"/>
                  </a:lnTo>
                  <a:lnTo>
                    <a:pt x="52" y="28"/>
                  </a:lnTo>
                  <a:lnTo>
                    <a:pt x="54" y="28"/>
                  </a:lnTo>
                  <a:lnTo>
                    <a:pt x="60" y="34"/>
                  </a:lnTo>
                  <a:lnTo>
                    <a:pt x="60" y="36"/>
                  </a:lnTo>
                  <a:lnTo>
                    <a:pt x="65" y="30"/>
                  </a:lnTo>
                  <a:lnTo>
                    <a:pt x="65" y="34"/>
                  </a:lnTo>
                  <a:lnTo>
                    <a:pt x="69" y="36"/>
                  </a:lnTo>
                  <a:lnTo>
                    <a:pt x="69" y="30"/>
                  </a:lnTo>
                  <a:lnTo>
                    <a:pt x="73" y="30"/>
                  </a:lnTo>
                  <a:lnTo>
                    <a:pt x="78" y="36"/>
                  </a:lnTo>
                  <a:lnTo>
                    <a:pt x="63" y="43"/>
                  </a:lnTo>
                  <a:lnTo>
                    <a:pt x="67" y="52"/>
                  </a:lnTo>
                  <a:lnTo>
                    <a:pt x="65" y="54"/>
                  </a:lnTo>
                  <a:lnTo>
                    <a:pt x="60" y="58"/>
                  </a:lnTo>
                  <a:lnTo>
                    <a:pt x="54" y="58"/>
                  </a:lnTo>
                  <a:lnTo>
                    <a:pt x="48" y="54"/>
                  </a:lnTo>
                  <a:lnTo>
                    <a:pt x="45" y="54"/>
                  </a:lnTo>
                  <a:lnTo>
                    <a:pt x="47" y="49"/>
                  </a:lnTo>
                  <a:lnTo>
                    <a:pt x="41" y="49"/>
                  </a:lnTo>
                  <a:lnTo>
                    <a:pt x="39" y="52"/>
                  </a:lnTo>
                  <a:lnTo>
                    <a:pt x="35" y="58"/>
                  </a:lnTo>
                  <a:lnTo>
                    <a:pt x="33" y="52"/>
                  </a:lnTo>
                  <a:lnTo>
                    <a:pt x="30" y="49"/>
                  </a:lnTo>
                  <a:lnTo>
                    <a:pt x="26" y="49"/>
                  </a:lnTo>
                  <a:lnTo>
                    <a:pt x="18" y="47"/>
                  </a:lnTo>
                  <a:lnTo>
                    <a:pt x="15" y="43"/>
                  </a:lnTo>
                  <a:lnTo>
                    <a:pt x="22" y="39"/>
                  </a:lnTo>
                  <a:lnTo>
                    <a:pt x="22" y="36"/>
                  </a:lnTo>
                  <a:lnTo>
                    <a:pt x="15" y="34"/>
                  </a:lnTo>
                  <a:lnTo>
                    <a:pt x="11" y="28"/>
                  </a:lnTo>
                  <a:lnTo>
                    <a:pt x="7" y="28"/>
                  </a:lnTo>
                  <a:lnTo>
                    <a:pt x="0" y="19"/>
                  </a:lnTo>
                  <a:lnTo>
                    <a:pt x="9" y="17"/>
                  </a:lnTo>
                  <a:lnTo>
                    <a:pt x="15" y="13"/>
                  </a:lnTo>
                  <a:lnTo>
                    <a:pt x="20" y="9"/>
                  </a:lnTo>
                  <a:lnTo>
                    <a:pt x="26" y="7"/>
                  </a:lnTo>
                  <a:lnTo>
                    <a:pt x="35" y="0"/>
                  </a:lnTo>
                  <a:close/>
                </a:path>
              </a:pathLst>
            </a:custGeom>
            <a:solidFill>
              <a:srgbClr val="FF0000"/>
            </a:solidFill>
            <a:ln w="6350"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112" name="Freeform 89">
              <a:extLst>
                <a:ext uri="{FF2B5EF4-FFF2-40B4-BE49-F238E27FC236}">
                  <a16:creationId xmlns:a16="http://schemas.microsoft.com/office/drawing/2014/main" id="{EE74A45A-9E3A-4DC9-AB78-41482D012FC9}"/>
                </a:ext>
              </a:extLst>
            </p:cNvPr>
            <p:cNvSpPr>
              <a:spLocks/>
            </p:cNvSpPr>
            <p:nvPr/>
          </p:nvSpPr>
          <p:spPr bwMode="auto">
            <a:xfrm>
              <a:off x="2257418" y="1088147"/>
              <a:ext cx="47624" cy="66675"/>
            </a:xfrm>
            <a:custGeom>
              <a:avLst/>
              <a:gdLst>
                <a:gd name="T0" fmla="*/ 15 w 30"/>
                <a:gd name="T1" fmla="*/ 2 h 42"/>
                <a:gd name="T2" fmla="*/ 6 w 30"/>
                <a:gd name="T3" fmla="*/ 0 h 42"/>
                <a:gd name="T4" fmla="*/ 2 w 30"/>
                <a:gd name="T5" fmla="*/ 8 h 42"/>
                <a:gd name="T6" fmla="*/ 0 w 30"/>
                <a:gd name="T7" fmla="*/ 12 h 42"/>
                <a:gd name="T8" fmla="*/ 4 w 30"/>
                <a:gd name="T9" fmla="*/ 19 h 42"/>
                <a:gd name="T10" fmla="*/ 0 w 30"/>
                <a:gd name="T11" fmla="*/ 23 h 42"/>
                <a:gd name="T12" fmla="*/ 2 w 30"/>
                <a:gd name="T13" fmla="*/ 27 h 42"/>
                <a:gd name="T14" fmla="*/ 4 w 30"/>
                <a:gd name="T15" fmla="*/ 38 h 42"/>
                <a:gd name="T16" fmla="*/ 9 w 30"/>
                <a:gd name="T17" fmla="*/ 42 h 42"/>
                <a:gd name="T18" fmla="*/ 17 w 30"/>
                <a:gd name="T19" fmla="*/ 42 h 42"/>
                <a:gd name="T20" fmla="*/ 17 w 30"/>
                <a:gd name="T21" fmla="*/ 38 h 42"/>
                <a:gd name="T22" fmla="*/ 24 w 30"/>
                <a:gd name="T23" fmla="*/ 34 h 42"/>
                <a:gd name="T24" fmla="*/ 30 w 30"/>
                <a:gd name="T25" fmla="*/ 32 h 42"/>
                <a:gd name="T26" fmla="*/ 30 w 30"/>
                <a:gd name="T27" fmla="*/ 25 h 42"/>
                <a:gd name="T28" fmla="*/ 15 w 30"/>
                <a:gd name="T29"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42">
                  <a:moveTo>
                    <a:pt x="15" y="2"/>
                  </a:moveTo>
                  <a:lnTo>
                    <a:pt x="6" y="0"/>
                  </a:lnTo>
                  <a:lnTo>
                    <a:pt x="2" y="8"/>
                  </a:lnTo>
                  <a:lnTo>
                    <a:pt x="0" y="12"/>
                  </a:lnTo>
                  <a:lnTo>
                    <a:pt x="4" y="19"/>
                  </a:lnTo>
                  <a:lnTo>
                    <a:pt x="0" y="23"/>
                  </a:lnTo>
                  <a:lnTo>
                    <a:pt x="2" y="27"/>
                  </a:lnTo>
                  <a:lnTo>
                    <a:pt x="4" y="38"/>
                  </a:lnTo>
                  <a:lnTo>
                    <a:pt x="9" y="42"/>
                  </a:lnTo>
                  <a:lnTo>
                    <a:pt x="17" y="42"/>
                  </a:lnTo>
                  <a:lnTo>
                    <a:pt x="17" y="38"/>
                  </a:lnTo>
                  <a:lnTo>
                    <a:pt x="24" y="34"/>
                  </a:lnTo>
                  <a:lnTo>
                    <a:pt x="30" y="32"/>
                  </a:lnTo>
                  <a:lnTo>
                    <a:pt x="30" y="25"/>
                  </a:lnTo>
                  <a:lnTo>
                    <a:pt x="15" y="2"/>
                  </a:lnTo>
                  <a:close/>
                </a:path>
              </a:pathLst>
            </a:custGeom>
            <a:solidFill>
              <a:srgbClr val="FFFF0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113" name="Freeform 90">
              <a:extLst>
                <a:ext uri="{FF2B5EF4-FFF2-40B4-BE49-F238E27FC236}">
                  <a16:creationId xmlns:a16="http://schemas.microsoft.com/office/drawing/2014/main" id="{9D625FD4-E34E-4D66-B94F-0D6261757194}"/>
                </a:ext>
              </a:extLst>
            </p:cNvPr>
            <p:cNvSpPr>
              <a:spLocks/>
            </p:cNvSpPr>
            <p:nvPr/>
          </p:nvSpPr>
          <p:spPr bwMode="auto">
            <a:xfrm>
              <a:off x="2654293" y="3882948"/>
              <a:ext cx="85659" cy="447671"/>
            </a:xfrm>
            <a:custGeom>
              <a:avLst/>
              <a:gdLst>
                <a:gd name="T0" fmla="*/ 14 w 74"/>
                <a:gd name="T1" fmla="*/ 103 h 192"/>
                <a:gd name="T2" fmla="*/ 0 w 74"/>
                <a:gd name="T3" fmla="*/ 122 h 192"/>
                <a:gd name="T4" fmla="*/ 0 w 74"/>
                <a:gd name="T5" fmla="*/ 148 h 192"/>
                <a:gd name="T6" fmla="*/ 8 w 74"/>
                <a:gd name="T7" fmla="*/ 158 h 192"/>
                <a:gd name="T8" fmla="*/ 14 w 74"/>
                <a:gd name="T9" fmla="*/ 177 h 192"/>
                <a:gd name="T10" fmla="*/ 30 w 74"/>
                <a:gd name="T11" fmla="*/ 177 h 192"/>
                <a:gd name="T12" fmla="*/ 42 w 74"/>
                <a:gd name="T13" fmla="*/ 192 h 192"/>
                <a:gd name="T14" fmla="*/ 49 w 74"/>
                <a:gd name="T15" fmla="*/ 171 h 192"/>
                <a:gd name="T16" fmla="*/ 49 w 74"/>
                <a:gd name="T17" fmla="*/ 94 h 192"/>
                <a:gd name="T18" fmla="*/ 64 w 74"/>
                <a:gd name="T19" fmla="*/ 86 h 192"/>
                <a:gd name="T20" fmla="*/ 74 w 74"/>
                <a:gd name="T21" fmla="*/ 68 h 192"/>
                <a:gd name="T22" fmla="*/ 74 w 74"/>
                <a:gd name="T23" fmla="*/ 53 h 192"/>
                <a:gd name="T24" fmla="*/ 74 w 74"/>
                <a:gd name="T25" fmla="*/ 34 h 192"/>
                <a:gd name="T26" fmla="*/ 64 w 74"/>
                <a:gd name="T27" fmla="*/ 23 h 192"/>
                <a:gd name="T28" fmla="*/ 74 w 74"/>
                <a:gd name="T29" fmla="*/ 8 h 192"/>
                <a:gd name="T30" fmla="*/ 57 w 74"/>
                <a:gd name="T31" fmla="*/ 0 h 192"/>
                <a:gd name="T32" fmla="*/ 42 w 74"/>
                <a:gd name="T33" fmla="*/ 0 h 192"/>
                <a:gd name="T34" fmla="*/ 21 w 74"/>
                <a:gd name="T35" fmla="*/ 0 h 192"/>
                <a:gd name="T36" fmla="*/ 14 w 74"/>
                <a:gd name="T37" fmla="*/ 13 h 192"/>
                <a:gd name="T38" fmla="*/ 0 w 74"/>
                <a:gd name="T39" fmla="*/ 41 h 192"/>
                <a:gd name="T40" fmla="*/ 0 w 74"/>
                <a:gd name="T41" fmla="*/ 56 h 192"/>
                <a:gd name="T42" fmla="*/ 0 w 74"/>
                <a:gd name="T43" fmla="*/ 81 h 192"/>
                <a:gd name="T44" fmla="*/ 14 w 74"/>
                <a:gd name="T45" fmla="*/ 10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192">
                  <a:moveTo>
                    <a:pt x="14" y="103"/>
                  </a:moveTo>
                  <a:lnTo>
                    <a:pt x="0" y="122"/>
                  </a:lnTo>
                  <a:lnTo>
                    <a:pt x="0" y="148"/>
                  </a:lnTo>
                  <a:lnTo>
                    <a:pt x="8" y="158"/>
                  </a:lnTo>
                  <a:lnTo>
                    <a:pt x="14" y="177"/>
                  </a:lnTo>
                  <a:lnTo>
                    <a:pt x="30" y="177"/>
                  </a:lnTo>
                  <a:lnTo>
                    <a:pt x="42" y="192"/>
                  </a:lnTo>
                  <a:lnTo>
                    <a:pt x="49" y="171"/>
                  </a:lnTo>
                  <a:lnTo>
                    <a:pt x="49" y="94"/>
                  </a:lnTo>
                  <a:lnTo>
                    <a:pt x="64" y="86"/>
                  </a:lnTo>
                  <a:lnTo>
                    <a:pt x="74" y="68"/>
                  </a:lnTo>
                  <a:lnTo>
                    <a:pt x="74" y="53"/>
                  </a:lnTo>
                  <a:lnTo>
                    <a:pt x="74" y="34"/>
                  </a:lnTo>
                  <a:lnTo>
                    <a:pt x="64" y="23"/>
                  </a:lnTo>
                  <a:lnTo>
                    <a:pt x="74" y="8"/>
                  </a:lnTo>
                  <a:lnTo>
                    <a:pt x="57" y="0"/>
                  </a:lnTo>
                  <a:lnTo>
                    <a:pt x="42" y="0"/>
                  </a:lnTo>
                  <a:lnTo>
                    <a:pt x="21" y="0"/>
                  </a:lnTo>
                  <a:lnTo>
                    <a:pt x="14" y="13"/>
                  </a:lnTo>
                  <a:lnTo>
                    <a:pt x="0" y="41"/>
                  </a:lnTo>
                  <a:lnTo>
                    <a:pt x="0" y="56"/>
                  </a:lnTo>
                  <a:lnTo>
                    <a:pt x="0" y="81"/>
                  </a:lnTo>
                  <a:lnTo>
                    <a:pt x="14" y="103"/>
                  </a:lnTo>
                  <a:close/>
                </a:path>
              </a:pathLst>
            </a:custGeom>
            <a:solidFill>
              <a:srgbClr val="00B05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14" name="Freeform 91">
              <a:extLst>
                <a:ext uri="{FF2B5EF4-FFF2-40B4-BE49-F238E27FC236}">
                  <a16:creationId xmlns:a16="http://schemas.microsoft.com/office/drawing/2014/main" id="{62A4C08C-6D5F-4109-8E49-55797DDADCCD}"/>
                </a:ext>
              </a:extLst>
            </p:cNvPr>
            <p:cNvSpPr>
              <a:spLocks/>
            </p:cNvSpPr>
            <p:nvPr/>
          </p:nvSpPr>
          <p:spPr bwMode="auto">
            <a:xfrm>
              <a:off x="1922455" y="7417510"/>
              <a:ext cx="0" cy="30163"/>
            </a:xfrm>
            <a:custGeom>
              <a:avLst/>
              <a:gdLst>
                <a:gd name="T0" fmla="*/ 0 h 19"/>
                <a:gd name="T1" fmla="*/ 19 h 19"/>
                <a:gd name="T2" fmla="*/ 0 h 19"/>
              </a:gdLst>
              <a:ahLst/>
              <a:cxnLst>
                <a:cxn ang="0">
                  <a:pos x="0" y="T0"/>
                </a:cxn>
                <a:cxn ang="0">
                  <a:pos x="0" y="T1"/>
                </a:cxn>
                <a:cxn ang="0">
                  <a:pos x="0" y="T2"/>
                </a:cxn>
              </a:cxnLst>
              <a:rect l="0" t="0" r="r" b="b"/>
              <a:pathLst>
                <a:path h="19">
                  <a:moveTo>
                    <a:pt x="0" y="0"/>
                  </a:moveTo>
                  <a:lnTo>
                    <a:pt x="0" y="1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115" name="Line 92">
              <a:extLst>
                <a:ext uri="{FF2B5EF4-FFF2-40B4-BE49-F238E27FC236}">
                  <a16:creationId xmlns:a16="http://schemas.microsoft.com/office/drawing/2014/main" id="{3DDEF26E-75F3-4188-964C-315F18DC2C04}"/>
                </a:ext>
              </a:extLst>
            </p:cNvPr>
            <p:cNvSpPr>
              <a:spLocks noChangeShapeType="1"/>
            </p:cNvSpPr>
            <p:nvPr/>
          </p:nvSpPr>
          <p:spPr bwMode="auto">
            <a:xfrm>
              <a:off x="1922455" y="7417510"/>
              <a:ext cx="0" cy="30163"/>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grpSp>
      <p:grpSp>
        <p:nvGrpSpPr>
          <p:cNvPr id="116" name="Grupo 115">
            <a:extLst>
              <a:ext uri="{FF2B5EF4-FFF2-40B4-BE49-F238E27FC236}">
                <a16:creationId xmlns:a16="http://schemas.microsoft.com/office/drawing/2014/main" id="{8394BBAC-801F-46A3-A4EE-6A51DDAE0FC8}"/>
              </a:ext>
            </a:extLst>
          </p:cNvPr>
          <p:cNvGrpSpPr/>
          <p:nvPr/>
        </p:nvGrpSpPr>
        <p:grpSpPr>
          <a:xfrm>
            <a:off x="4025996" y="2075515"/>
            <a:ext cx="3724481" cy="4314569"/>
            <a:chOff x="0" y="0"/>
            <a:chExt cx="6153143" cy="7882647"/>
          </a:xfrm>
          <a:noFill/>
        </p:grpSpPr>
        <p:sp>
          <p:nvSpPr>
            <p:cNvPr id="117" name="Rectangle 39">
              <a:extLst>
                <a:ext uri="{FF2B5EF4-FFF2-40B4-BE49-F238E27FC236}">
                  <a16:creationId xmlns:a16="http://schemas.microsoft.com/office/drawing/2014/main" id="{8756BF58-9AC4-436E-9E0E-21615D1EC1C6}"/>
                </a:ext>
              </a:extLst>
            </p:cNvPr>
            <p:cNvSpPr>
              <a:spLocks noChangeArrowheads="1"/>
            </p:cNvSpPr>
            <p:nvPr/>
          </p:nvSpPr>
          <p:spPr bwMode="auto">
            <a:xfrm>
              <a:off x="0" y="0"/>
              <a:ext cx="1168863" cy="1669957"/>
            </a:xfrm>
            <a:prstGeom prst="rect">
              <a:avLst/>
            </a:pr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118" name="Freeform 40">
              <a:extLst>
                <a:ext uri="{FF2B5EF4-FFF2-40B4-BE49-F238E27FC236}">
                  <a16:creationId xmlns:a16="http://schemas.microsoft.com/office/drawing/2014/main" id="{1DEF9D31-04ED-4012-AE06-F30B7B564B2E}"/>
                </a:ext>
              </a:extLst>
            </p:cNvPr>
            <p:cNvSpPr>
              <a:spLocks/>
            </p:cNvSpPr>
            <p:nvPr/>
          </p:nvSpPr>
          <p:spPr bwMode="auto">
            <a:xfrm>
              <a:off x="1535105" y="1827922"/>
              <a:ext cx="808038" cy="954088"/>
            </a:xfrm>
            <a:custGeom>
              <a:avLst/>
              <a:gdLst>
                <a:gd name="T0" fmla="*/ 225 w 509"/>
                <a:gd name="T1" fmla="*/ 26 h 601"/>
                <a:gd name="T2" fmla="*/ 256 w 509"/>
                <a:gd name="T3" fmla="*/ 30 h 601"/>
                <a:gd name="T4" fmla="*/ 295 w 509"/>
                <a:gd name="T5" fmla="*/ 51 h 601"/>
                <a:gd name="T6" fmla="*/ 306 w 509"/>
                <a:gd name="T7" fmla="*/ 66 h 601"/>
                <a:gd name="T8" fmla="*/ 338 w 509"/>
                <a:gd name="T9" fmla="*/ 83 h 601"/>
                <a:gd name="T10" fmla="*/ 359 w 509"/>
                <a:gd name="T11" fmla="*/ 98 h 601"/>
                <a:gd name="T12" fmla="*/ 368 w 509"/>
                <a:gd name="T13" fmla="*/ 137 h 601"/>
                <a:gd name="T14" fmla="*/ 340 w 509"/>
                <a:gd name="T15" fmla="*/ 148 h 601"/>
                <a:gd name="T16" fmla="*/ 314 w 509"/>
                <a:gd name="T17" fmla="*/ 169 h 601"/>
                <a:gd name="T18" fmla="*/ 329 w 509"/>
                <a:gd name="T19" fmla="*/ 195 h 601"/>
                <a:gd name="T20" fmla="*/ 338 w 509"/>
                <a:gd name="T21" fmla="*/ 229 h 601"/>
                <a:gd name="T22" fmla="*/ 344 w 509"/>
                <a:gd name="T23" fmla="*/ 257 h 601"/>
                <a:gd name="T24" fmla="*/ 376 w 509"/>
                <a:gd name="T25" fmla="*/ 265 h 601"/>
                <a:gd name="T26" fmla="*/ 391 w 509"/>
                <a:gd name="T27" fmla="*/ 286 h 601"/>
                <a:gd name="T28" fmla="*/ 430 w 509"/>
                <a:gd name="T29" fmla="*/ 250 h 601"/>
                <a:gd name="T30" fmla="*/ 453 w 509"/>
                <a:gd name="T31" fmla="*/ 263 h 601"/>
                <a:gd name="T32" fmla="*/ 477 w 509"/>
                <a:gd name="T33" fmla="*/ 280 h 601"/>
                <a:gd name="T34" fmla="*/ 496 w 509"/>
                <a:gd name="T35" fmla="*/ 297 h 601"/>
                <a:gd name="T36" fmla="*/ 509 w 509"/>
                <a:gd name="T37" fmla="*/ 316 h 601"/>
                <a:gd name="T38" fmla="*/ 487 w 509"/>
                <a:gd name="T39" fmla="*/ 340 h 601"/>
                <a:gd name="T40" fmla="*/ 464 w 509"/>
                <a:gd name="T41" fmla="*/ 364 h 601"/>
                <a:gd name="T42" fmla="*/ 438 w 509"/>
                <a:gd name="T43" fmla="*/ 376 h 601"/>
                <a:gd name="T44" fmla="*/ 406 w 509"/>
                <a:gd name="T45" fmla="*/ 385 h 601"/>
                <a:gd name="T46" fmla="*/ 368 w 509"/>
                <a:gd name="T47" fmla="*/ 385 h 601"/>
                <a:gd name="T48" fmla="*/ 366 w 509"/>
                <a:gd name="T49" fmla="*/ 413 h 601"/>
                <a:gd name="T50" fmla="*/ 340 w 509"/>
                <a:gd name="T51" fmla="*/ 430 h 601"/>
                <a:gd name="T52" fmla="*/ 301 w 509"/>
                <a:gd name="T53" fmla="*/ 458 h 601"/>
                <a:gd name="T54" fmla="*/ 286 w 509"/>
                <a:gd name="T55" fmla="*/ 488 h 601"/>
                <a:gd name="T56" fmla="*/ 248 w 509"/>
                <a:gd name="T57" fmla="*/ 483 h 601"/>
                <a:gd name="T58" fmla="*/ 227 w 509"/>
                <a:gd name="T59" fmla="*/ 541 h 601"/>
                <a:gd name="T60" fmla="*/ 45 w 509"/>
                <a:gd name="T61" fmla="*/ 601 h 601"/>
                <a:gd name="T62" fmla="*/ 11 w 509"/>
                <a:gd name="T63" fmla="*/ 550 h 601"/>
                <a:gd name="T64" fmla="*/ 0 w 509"/>
                <a:gd name="T65" fmla="*/ 492 h 601"/>
                <a:gd name="T66" fmla="*/ 11 w 509"/>
                <a:gd name="T67" fmla="*/ 436 h 601"/>
                <a:gd name="T68" fmla="*/ 26 w 509"/>
                <a:gd name="T69" fmla="*/ 391 h 601"/>
                <a:gd name="T70" fmla="*/ 47 w 509"/>
                <a:gd name="T71" fmla="*/ 327 h 601"/>
                <a:gd name="T72" fmla="*/ 77 w 509"/>
                <a:gd name="T73" fmla="*/ 301 h 601"/>
                <a:gd name="T74" fmla="*/ 82 w 509"/>
                <a:gd name="T75" fmla="*/ 257 h 601"/>
                <a:gd name="T76" fmla="*/ 66 w 509"/>
                <a:gd name="T77" fmla="*/ 233 h 601"/>
                <a:gd name="T78" fmla="*/ 34 w 509"/>
                <a:gd name="T79" fmla="*/ 207 h 601"/>
                <a:gd name="T80" fmla="*/ 17 w 509"/>
                <a:gd name="T81" fmla="*/ 163 h 601"/>
                <a:gd name="T82" fmla="*/ 32 w 509"/>
                <a:gd name="T83" fmla="*/ 139 h 601"/>
                <a:gd name="T84" fmla="*/ 54 w 509"/>
                <a:gd name="T85" fmla="*/ 113 h 601"/>
                <a:gd name="T86" fmla="*/ 81 w 509"/>
                <a:gd name="T87" fmla="*/ 88 h 601"/>
                <a:gd name="T88" fmla="*/ 96 w 509"/>
                <a:gd name="T89" fmla="*/ 55 h 601"/>
                <a:gd name="T90" fmla="*/ 109 w 509"/>
                <a:gd name="T91" fmla="*/ 28 h 601"/>
                <a:gd name="T92" fmla="*/ 143 w 509"/>
                <a:gd name="T93" fmla="*/ 9 h 601"/>
                <a:gd name="T94" fmla="*/ 182 w 509"/>
                <a:gd name="T95" fmla="*/ 0 h 601"/>
                <a:gd name="T96" fmla="*/ 220 w 509"/>
                <a:gd name="T97" fmla="*/ 6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9" h="601">
                  <a:moveTo>
                    <a:pt x="220" y="6"/>
                  </a:moveTo>
                  <a:lnTo>
                    <a:pt x="225" y="26"/>
                  </a:lnTo>
                  <a:lnTo>
                    <a:pt x="239" y="30"/>
                  </a:lnTo>
                  <a:lnTo>
                    <a:pt x="256" y="30"/>
                  </a:lnTo>
                  <a:lnTo>
                    <a:pt x="274" y="47"/>
                  </a:lnTo>
                  <a:lnTo>
                    <a:pt x="295" y="51"/>
                  </a:lnTo>
                  <a:lnTo>
                    <a:pt x="293" y="60"/>
                  </a:lnTo>
                  <a:lnTo>
                    <a:pt x="306" y="66"/>
                  </a:lnTo>
                  <a:lnTo>
                    <a:pt x="318" y="75"/>
                  </a:lnTo>
                  <a:lnTo>
                    <a:pt x="338" y="83"/>
                  </a:lnTo>
                  <a:lnTo>
                    <a:pt x="342" y="98"/>
                  </a:lnTo>
                  <a:lnTo>
                    <a:pt x="359" y="98"/>
                  </a:lnTo>
                  <a:lnTo>
                    <a:pt x="366" y="115"/>
                  </a:lnTo>
                  <a:lnTo>
                    <a:pt x="368" y="137"/>
                  </a:lnTo>
                  <a:lnTo>
                    <a:pt x="359" y="148"/>
                  </a:lnTo>
                  <a:lnTo>
                    <a:pt x="340" y="148"/>
                  </a:lnTo>
                  <a:lnTo>
                    <a:pt x="319" y="156"/>
                  </a:lnTo>
                  <a:lnTo>
                    <a:pt x="314" y="169"/>
                  </a:lnTo>
                  <a:lnTo>
                    <a:pt x="331" y="179"/>
                  </a:lnTo>
                  <a:lnTo>
                    <a:pt x="329" y="195"/>
                  </a:lnTo>
                  <a:lnTo>
                    <a:pt x="333" y="212"/>
                  </a:lnTo>
                  <a:lnTo>
                    <a:pt x="338" y="229"/>
                  </a:lnTo>
                  <a:lnTo>
                    <a:pt x="338" y="246"/>
                  </a:lnTo>
                  <a:lnTo>
                    <a:pt x="344" y="257"/>
                  </a:lnTo>
                  <a:lnTo>
                    <a:pt x="365" y="257"/>
                  </a:lnTo>
                  <a:lnTo>
                    <a:pt x="376" y="265"/>
                  </a:lnTo>
                  <a:lnTo>
                    <a:pt x="372" y="282"/>
                  </a:lnTo>
                  <a:lnTo>
                    <a:pt x="391" y="286"/>
                  </a:lnTo>
                  <a:lnTo>
                    <a:pt x="412" y="276"/>
                  </a:lnTo>
                  <a:lnTo>
                    <a:pt x="430" y="250"/>
                  </a:lnTo>
                  <a:lnTo>
                    <a:pt x="434" y="267"/>
                  </a:lnTo>
                  <a:lnTo>
                    <a:pt x="453" y="263"/>
                  </a:lnTo>
                  <a:lnTo>
                    <a:pt x="468" y="271"/>
                  </a:lnTo>
                  <a:lnTo>
                    <a:pt x="477" y="280"/>
                  </a:lnTo>
                  <a:lnTo>
                    <a:pt x="494" y="284"/>
                  </a:lnTo>
                  <a:lnTo>
                    <a:pt x="496" y="297"/>
                  </a:lnTo>
                  <a:lnTo>
                    <a:pt x="498" y="310"/>
                  </a:lnTo>
                  <a:lnTo>
                    <a:pt x="509" y="316"/>
                  </a:lnTo>
                  <a:lnTo>
                    <a:pt x="504" y="329"/>
                  </a:lnTo>
                  <a:lnTo>
                    <a:pt x="487" y="340"/>
                  </a:lnTo>
                  <a:lnTo>
                    <a:pt x="474" y="349"/>
                  </a:lnTo>
                  <a:lnTo>
                    <a:pt x="464" y="364"/>
                  </a:lnTo>
                  <a:lnTo>
                    <a:pt x="457" y="379"/>
                  </a:lnTo>
                  <a:lnTo>
                    <a:pt x="438" y="376"/>
                  </a:lnTo>
                  <a:lnTo>
                    <a:pt x="423" y="385"/>
                  </a:lnTo>
                  <a:lnTo>
                    <a:pt x="406" y="385"/>
                  </a:lnTo>
                  <a:lnTo>
                    <a:pt x="385" y="383"/>
                  </a:lnTo>
                  <a:lnTo>
                    <a:pt x="368" y="385"/>
                  </a:lnTo>
                  <a:lnTo>
                    <a:pt x="365" y="398"/>
                  </a:lnTo>
                  <a:lnTo>
                    <a:pt x="366" y="413"/>
                  </a:lnTo>
                  <a:lnTo>
                    <a:pt x="348" y="417"/>
                  </a:lnTo>
                  <a:lnTo>
                    <a:pt x="340" y="430"/>
                  </a:lnTo>
                  <a:lnTo>
                    <a:pt x="323" y="447"/>
                  </a:lnTo>
                  <a:lnTo>
                    <a:pt x="301" y="458"/>
                  </a:lnTo>
                  <a:lnTo>
                    <a:pt x="299" y="479"/>
                  </a:lnTo>
                  <a:lnTo>
                    <a:pt x="286" y="488"/>
                  </a:lnTo>
                  <a:lnTo>
                    <a:pt x="269" y="481"/>
                  </a:lnTo>
                  <a:lnTo>
                    <a:pt x="248" y="483"/>
                  </a:lnTo>
                  <a:lnTo>
                    <a:pt x="239" y="515"/>
                  </a:lnTo>
                  <a:lnTo>
                    <a:pt x="227" y="541"/>
                  </a:lnTo>
                  <a:lnTo>
                    <a:pt x="197" y="594"/>
                  </a:lnTo>
                  <a:lnTo>
                    <a:pt x="45" y="601"/>
                  </a:lnTo>
                  <a:lnTo>
                    <a:pt x="30" y="579"/>
                  </a:lnTo>
                  <a:lnTo>
                    <a:pt x="11" y="550"/>
                  </a:lnTo>
                  <a:lnTo>
                    <a:pt x="5" y="528"/>
                  </a:lnTo>
                  <a:lnTo>
                    <a:pt x="0" y="492"/>
                  </a:lnTo>
                  <a:lnTo>
                    <a:pt x="4" y="466"/>
                  </a:lnTo>
                  <a:lnTo>
                    <a:pt x="11" y="436"/>
                  </a:lnTo>
                  <a:lnTo>
                    <a:pt x="24" y="413"/>
                  </a:lnTo>
                  <a:lnTo>
                    <a:pt x="26" y="391"/>
                  </a:lnTo>
                  <a:lnTo>
                    <a:pt x="30" y="361"/>
                  </a:lnTo>
                  <a:lnTo>
                    <a:pt x="47" y="327"/>
                  </a:lnTo>
                  <a:lnTo>
                    <a:pt x="62" y="314"/>
                  </a:lnTo>
                  <a:lnTo>
                    <a:pt x="77" y="301"/>
                  </a:lnTo>
                  <a:lnTo>
                    <a:pt x="82" y="282"/>
                  </a:lnTo>
                  <a:lnTo>
                    <a:pt x="82" y="257"/>
                  </a:lnTo>
                  <a:lnTo>
                    <a:pt x="82" y="244"/>
                  </a:lnTo>
                  <a:lnTo>
                    <a:pt x="66" y="233"/>
                  </a:lnTo>
                  <a:lnTo>
                    <a:pt x="47" y="222"/>
                  </a:lnTo>
                  <a:lnTo>
                    <a:pt x="34" y="207"/>
                  </a:lnTo>
                  <a:lnTo>
                    <a:pt x="28" y="184"/>
                  </a:lnTo>
                  <a:lnTo>
                    <a:pt x="17" y="163"/>
                  </a:lnTo>
                  <a:lnTo>
                    <a:pt x="28" y="156"/>
                  </a:lnTo>
                  <a:lnTo>
                    <a:pt x="32" y="139"/>
                  </a:lnTo>
                  <a:lnTo>
                    <a:pt x="51" y="130"/>
                  </a:lnTo>
                  <a:lnTo>
                    <a:pt x="54" y="113"/>
                  </a:lnTo>
                  <a:lnTo>
                    <a:pt x="66" y="103"/>
                  </a:lnTo>
                  <a:lnTo>
                    <a:pt x="81" y="88"/>
                  </a:lnTo>
                  <a:lnTo>
                    <a:pt x="81" y="68"/>
                  </a:lnTo>
                  <a:lnTo>
                    <a:pt x="96" y="55"/>
                  </a:lnTo>
                  <a:lnTo>
                    <a:pt x="107" y="43"/>
                  </a:lnTo>
                  <a:lnTo>
                    <a:pt x="109" y="28"/>
                  </a:lnTo>
                  <a:lnTo>
                    <a:pt x="128" y="17"/>
                  </a:lnTo>
                  <a:lnTo>
                    <a:pt x="143" y="9"/>
                  </a:lnTo>
                  <a:lnTo>
                    <a:pt x="158" y="4"/>
                  </a:lnTo>
                  <a:lnTo>
                    <a:pt x="182" y="0"/>
                  </a:lnTo>
                  <a:lnTo>
                    <a:pt x="203" y="0"/>
                  </a:lnTo>
                  <a:lnTo>
                    <a:pt x="220" y="6"/>
                  </a:lnTo>
                  <a:close/>
                </a:path>
              </a:pathLst>
            </a:custGeom>
            <a:solidFill>
              <a:srgbClr val="FF000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19" name="Freeform 41">
              <a:extLst>
                <a:ext uri="{FF2B5EF4-FFF2-40B4-BE49-F238E27FC236}">
                  <a16:creationId xmlns:a16="http://schemas.microsoft.com/office/drawing/2014/main" id="{7225DB6C-83C9-4FA0-8A07-95C05551B253}"/>
                </a:ext>
              </a:extLst>
            </p:cNvPr>
            <p:cNvSpPr>
              <a:spLocks/>
            </p:cNvSpPr>
            <p:nvPr/>
          </p:nvSpPr>
          <p:spPr bwMode="auto">
            <a:xfrm>
              <a:off x="1244593" y="2086685"/>
              <a:ext cx="1522413" cy="1557338"/>
            </a:xfrm>
            <a:custGeom>
              <a:avLst/>
              <a:gdLst>
                <a:gd name="T0" fmla="*/ 959 w 959"/>
                <a:gd name="T1" fmla="*/ 502 h 981"/>
                <a:gd name="T2" fmla="*/ 914 w 959"/>
                <a:gd name="T3" fmla="*/ 551 h 981"/>
                <a:gd name="T4" fmla="*/ 860 w 959"/>
                <a:gd name="T5" fmla="*/ 600 h 981"/>
                <a:gd name="T6" fmla="*/ 809 w 959"/>
                <a:gd name="T7" fmla="*/ 641 h 981"/>
                <a:gd name="T8" fmla="*/ 798 w 959"/>
                <a:gd name="T9" fmla="*/ 707 h 981"/>
                <a:gd name="T10" fmla="*/ 749 w 959"/>
                <a:gd name="T11" fmla="*/ 776 h 981"/>
                <a:gd name="T12" fmla="*/ 762 w 959"/>
                <a:gd name="T13" fmla="*/ 823 h 981"/>
                <a:gd name="T14" fmla="*/ 753 w 959"/>
                <a:gd name="T15" fmla="*/ 887 h 981"/>
                <a:gd name="T16" fmla="*/ 689 w 959"/>
                <a:gd name="T17" fmla="*/ 898 h 981"/>
                <a:gd name="T18" fmla="*/ 613 w 959"/>
                <a:gd name="T19" fmla="*/ 921 h 981"/>
                <a:gd name="T20" fmla="*/ 563 w 959"/>
                <a:gd name="T21" fmla="*/ 979 h 981"/>
                <a:gd name="T22" fmla="*/ 504 w 959"/>
                <a:gd name="T23" fmla="*/ 917 h 981"/>
                <a:gd name="T24" fmla="*/ 459 w 959"/>
                <a:gd name="T25" fmla="*/ 924 h 981"/>
                <a:gd name="T26" fmla="*/ 420 w 959"/>
                <a:gd name="T27" fmla="*/ 960 h 981"/>
                <a:gd name="T28" fmla="*/ 356 w 959"/>
                <a:gd name="T29" fmla="*/ 981 h 981"/>
                <a:gd name="T30" fmla="*/ 320 w 959"/>
                <a:gd name="T31" fmla="*/ 932 h 981"/>
                <a:gd name="T32" fmla="*/ 311 w 959"/>
                <a:gd name="T33" fmla="*/ 859 h 981"/>
                <a:gd name="T34" fmla="*/ 267 w 959"/>
                <a:gd name="T35" fmla="*/ 812 h 981"/>
                <a:gd name="T36" fmla="*/ 205 w 959"/>
                <a:gd name="T37" fmla="*/ 784 h 981"/>
                <a:gd name="T38" fmla="*/ 126 w 959"/>
                <a:gd name="T39" fmla="*/ 761 h 981"/>
                <a:gd name="T40" fmla="*/ 115 w 959"/>
                <a:gd name="T41" fmla="*/ 701 h 981"/>
                <a:gd name="T42" fmla="*/ 70 w 959"/>
                <a:gd name="T43" fmla="*/ 652 h 981"/>
                <a:gd name="T44" fmla="*/ 85 w 959"/>
                <a:gd name="T45" fmla="*/ 592 h 981"/>
                <a:gd name="T46" fmla="*/ 124 w 959"/>
                <a:gd name="T47" fmla="*/ 539 h 981"/>
                <a:gd name="T48" fmla="*/ 188 w 959"/>
                <a:gd name="T49" fmla="*/ 511 h 981"/>
                <a:gd name="T50" fmla="*/ 136 w 959"/>
                <a:gd name="T51" fmla="*/ 451 h 981"/>
                <a:gd name="T52" fmla="*/ 10 w 959"/>
                <a:gd name="T53" fmla="*/ 303 h 981"/>
                <a:gd name="T54" fmla="*/ 51 w 959"/>
                <a:gd name="T55" fmla="*/ 245 h 981"/>
                <a:gd name="T56" fmla="*/ 87 w 959"/>
                <a:gd name="T57" fmla="*/ 284 h 981"/>
                <a:gd name="T58" fmla="*/ 108 w 959"/>
                <a:gd name="T59" fmla="*/ 207 h 981"/>
                <a:gd name="T60" fmla="*/ 87 w 959"/>
                <a:gd name="T61" fmla="*/ 119 h 981"/>
                <a:gd name="T62" fmla="*/ 79 w 959"/>
                <a:gd name="T63" fmla="*/ 72 h 981"/>
                <a:gd name="T64" fmla="*/ 138 w 959"/>
                <a:gd name="T65" fmla="*/ 46 h 981"/>
                <a:gd name="T66" fmla="*/ 200 w 959"/>
                <a:gd name="T67" fmla="*/ 0 h 981"/>
                <a:gd name="T68" fmla="*/ 249 w 959"/>
                <a:gd name="T69" fmla="*/ 70 h 981"/>
                <a:gd name="T70" fmla="*/ 260 w 959"/>
                <a:gd name="T71" fmla="*/ 138 h 981"/>
                <a:gd name="T72" fmla="*/ 209 w 959"/>
                <a:gd name="T73" fmla="*/ 228 h 981"/>
                <a:gd name="T74" fmla="*/ 183 w 959"/>
                <a:gd name="T75" fmla="*/ 329 h 981"/>
                <a:gd name="T76" fmla="*/ 228 w 959"/>
                <a:gd name="T77" fmla="*/ 438 h 981"/>
                <a:gd name="T78" fmla="*/ 431 w 959"/>
                <a:gd name="T79" fmla="*/ 320 h 981"/>
                <a:gd name="T80" fmla="*/ 484 w 959"/>
                <a:gd name="T81" fmla="*/ 295 h 981"/>
                <a:gd name="T82" fmla="*/ 549 w 959"/>
                <a:gd name="T83" fmla="*/ 250 h 981"/>
                <a:gd name="T84" fmla="*/ 589 w 959"/>
                <a:gd name="T85" fmla="*/ 222 h 981"/>
                <a:gd name="T86" fmla="*/ 647 w 959"/>
                <a:gd name="T87" fmla="*/ 201 h 981"/>
                <a:gd name="T88" fmla="*/ 721 w 959"/>
                <a:gd name="T89" fmla="*/ 213 h 981"/>
                <a:gd name="T90" fmla="*/ 758 w 959"/>
                <a:gd name="T91" fmla="*/ 290 h 981"/>
                <a:gd name="T92" fmla="*/ 753 w 959"/>
                <a:gd name="T93" fmla="*/ 335 h 981"/>
                <a:gd name="T94" fmla="*/ 751 w 959"/>
                <a:gd name="T95" fmla="*/ 400 h 981"/>
                <a:gd name="T96" fmla="*/ 794 w 959"/>
                <a:gd name="T97" fmla="*/ 395 h 981"/>
                <a:gd name="T98" fmla="*/ 800 w 959"/>
                <a:gd name="T99" fmla="*/ 427 h 981"/>
                <a:gd name="T100" fmla="*/ 813 w 959"/>
                <a:gd name="T101" fmla="*/ 489 h 981"/>
                <a:gd name="T102" fmla="*/ 924 w 959"/>
                <a:gd name="T103" fmla="*/ 447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59" h="981">
                  <a:moveTo>
                    <a:pt x="939" y="449"/>
                  </a:moveTo>
                  <a:lnTo>
                    <a:pt x="941" y="470"/>
                  </a:lnTo>
                  <a:lnTo>
                    <a:pt x="948" y="489"/>
                  </a:lnTo>
                  <a:lnTo>
                    <a:pt x="959" y="502"/>
                  </a:lnTo>
                  <a:lnTo>
                    <a:pt x="954" y="517"/>
                  </a:lnTo>
                  <a:lnTo>
                    <a:pt x="939" y="532"/>
                  </a:lnTo>
                  <a:lnTo>
                    <a:pt x="918" y="536"/>
                  </a:lnTo>
                  <a:lnTo>
                    <a:pt x="914" y="551"/>
                  </a:lnTo>
                  <a:lnTo>
                    <a:pt x="899" y="556"/>
                  </a:lnTo>
                  <a:lnTo>
                    <a:pt x="890" y="577"/>
                  </a:lnTo>
                  <a:lnTo>
                    <a:pt x="879" y="594"/>
                  </a:lnTo>
                  <a:lnTo>
                    <a:pt x="860" y="600"/>
                  </a:lnTo>
                  <a:lnTo>
                    <a:pt x="845" y="609"/>
                  </a:lnTo>
                  <a:lnTo>
                    <a:pt x="839" y="626"/>
                  </a:lnTo>
                  <a:lnTo>
                    <a:pt x="817" y="628"/>
                  </a:lnTo>
                  <a:lnTo>
                    <a:pt x="809" y="641"/>
                  </a:lnTo>
                  <a:lnTo>
                    <a:pt x="803" y="656"/>
                  </a:lnTo>
                  <a:lnTo>
                    <a:pt x="805" y="678"/>
                  </a:lnTo>
                  <a:lnTo>
                    <a:pt x="809" y="695"/>
                  </a:lnTo>
                  <a:lnTo>
                    <a:pt x="798" y="707"/>
                  </a:lnTo>
                  <a:lnTo>
                    <a:pt x="788" y="724"/>
                  </a:lnTo>
                  <a:lnTo>
                    <a:pt x="768" y="740"/>
                  </a:lnTo>
                  <a:lnTo>
                    <a:pt x="754" y="761"/>
                  </a:lnTo>
                  <a:lnTo>
                    <a:pt x="749" y="776"/>
                  </a:lnTo>
                  <a:lnTo>
                    <a:pt x="758" y="793"/>
                  </a:lnTo>
                  <a:lnTo>
                    <a:pt x="768" y="795"/>
                  </a:lnTo>
                  <a:lnTo>
                    <a:pt x="770" y="812"/>
                  </a:lnTo>
                  <a:lnTo>
                    <a:pt x="762" y="823"/>
                  </a:lnTo>
                  <a:lnTo>
                    <a:pt x="756" y="838"/>
                  </a:lnTo>
                  <a:lnTo>
                    <a:pt x="747" y="851"/>
                  </a:lnTo>
                  <a:lnTo>
                    <a:pt x="749" y="868"/>
                  </a:lnTo>
                  <a:lnTo>
                    <a:pt x="753" y="887"/>
                  </a:lnTo>
                  <a:lnTo>
                    <a:pt x="736" y="885"/>
                  </a:lnTo>
                  <a:lnTo>
                    <a:pt x="721" y="889"/>
                  </a:lnTo>
                  <a:lnTo>
                    <a:pt x="707" y="904"/>
                  </a:lnTo>
                  <a:lnTo>
                    <a:pt x="689" y="898"/>
                  </a:lnTo>
                  <a:lnTo>
                    <a:pt x="668" y="894"/>
                  </a:lnTo>
                  <a:lnTo>
                    <a:pt x="651" y="900"/>
                  </a:lnTo>
                  <a:lnTo>
                    <a:pt x="628" y="913"/>
                  </a:lnTo>
                  <a:lnTo>
                    <a:pt x="613" y="921"/>
                  </a:lnTo>
                  <a:lnTo>
                    <a:pt x="612" y="936"/>
                  </a:lnTo>
                  <a:lnTo>
                    <a:pt x="600" y="953"/>
                  </a:lnTo>
                  <a:lnTo>
                    <a:pt x="574" y="964"/>
                  </a:lnTo>
                  <a:lnTo>
                    <a:pt x="563" y="979"/>
                  </a:lnTo>
                  <a:lnTo>
                    <a:pt x="546" y="970"/>
                  </a:lnTo>
                  <a:lnTo>
                    <a:pt x="531" y="930"/>
                  </a:lnTo>
                  <a:lnTo>
                    <a:pt x="519" y="909"/>
                  </a:lnTo>
                  <a:lnTo>
                    <a:pt x="504" y="917"/>
                  </a:lnTo>
                  <a:lnTo>
                    <a:pt x="489" y="923"/>
                  </a:lnTo>
                  <a:lnTo>
                    <a:pt x="478" y="908"/>
                  </a:lnTo>
                  <a:lnTo>
                    <a:pt x="455" y="906"/>
                  </a:lnTo>
                  <a:lnTo>
                    <a:pt x="459" y="924"/>
                  </a:lnTo>
                  <a:lnTo>
                    <a:pt x="465" y="947"/>
                  </a:lnTo>
                  <a:lnTo>
                    <a:pt x="452" y="964"/>
                  </a:lnTo>
                  <a:lnTo>
                    <a:pt x="437" y="958"/>
                  </a:lnTo>
                  <a:lnTo>
                    <a:pt x="420" y="960"/>
                  </a:lnTo>
                  <a:lnTo>
                    <a:pt x="408" y="970"/>
                  </a:lnTo>
                  <a:lnTo>
                    <a:pt x="399" y="975"/>
                  </a:lnTo>
                  <a:lnTo>
                    <a:pt x="382" y="979"/>
                  </a:lnTo>
                  <a:lnTo>
                    <a:pt x="356" y="981"/>
                  </a:lnTo>
                  <a:lnTo>
                    <a:pt x="339" y="971"/>
                  </a:lnTo>
                  <a:lnTo>
                    <a:pt x="335" y="958"/>
                  </a:lnTo>
                  <a:lnTo>
                    <a:pt x="328" y="949"/>
                  </a:lnTo>
                  <a:lnTo>
                    <a:pt x="320" y="932"/>
                  </a:lnTo>
                  <a:lnTo>
                    <a:pt x="320" y="913"/>
                  </a:lnTo>
                  <a:lnTo>
                    <a:pt x="313" y="900"/>
                  </a:lnTo>
                  <a:lnTo>
                    <a:pt x="301" y="881"/>
                  </a:lnTo>
                  <a:lnTo>
                    <a:pt x="311" y="859"/>
                  </a:lnTo>
                  <a:lnTo>
                    <a:pt x="313" y="842"/>
                  </a:lnTo>
                  <a:lnTo>
                    <a:pt x="307" y="827"/>
                  </a:lnTo>
                  <a:lnTo>
                    <a:pt x="279" y="831"/>
                  </a:lnTo>
                  <a:lnTo>
                    <a:pt x="267" y="812"/>
                  </a:lnTo>
                  <a:lnTo>
                    <a:pt x="271" y="787"/>
                  </a:lnTo>
                  <a:lnTo>
                    <a:pt x="264" y="774"/>
                  </a:lnTo>
                  <a:lnTo>
                    <a:pt x="237" y="778"/>
                  </a:lnTo>
                  <a:lnTo>
                    <a:pt x="205" y="784"/>
                  </a:lnTo>
                  <a:lnTo>
                    <a:pt x="181" y="787"/>
                  </a:lnTo>
                  <a:lnTo>
                    <a:pt x="153" y="789"/>
                  </a:lnTo>
                  <a:lnTo>
                    <a:pt x="134" y="782"/>
                  </a:lnTo>
                  <a:lnTo>
                    <a:pt x="126" y="761"/>
                  </a:lnTo>
                  <a:lnTo>
                    <a:pt x="111" y="752"/>
                  </a:lnTo>
                  <a:lnTo>
                    <a:pt x="111" y="735"/>
                  </a:lnTo>
                  <a:lnTo>
                    <a:pt x="111" y="718"/>
                  </a:lnTo>
                  <a:lnTo>
                    <a:pt x="115" y="701"/>
                  </a:lnTo>
                  <a:lnTo>
                    <a:pt x="104" y="690"/>
                  </a:lnTo>
                  <a:lnTo>
                    <a:pt x="87" y="677"/>
                  </a:lnTo>
                  <a:lnTo>
                    <a:pt x="83" y="658"/>
                  </a:lnTo>
                  <a:lnTo>
                    <a:pt x="70" y="652"/>
                  </a:lnTo>
                  <a:lnTo>
                    <a:pt x="66" y="635"/>
                  </a:lnTo>
                  <a:lnTo>
                    <a:pt x="55" y="620"/>
                  </a:lnTo>
                  <a:lnTo>
                    <a:pt x="53" y="607"/>
                  </a:lnTo>
                  <a:lnTo>
                    <a:pt x="85" y="592"/>
                  </a:lnTo>
                  <a:lnTo>
                    <a:pt x="102" y="583"/>
                  </a:lnTo>
                  <a:lnTo>
                    <a:pt x="98" y="562"/>
                  </a:lnTo>
                  <a:lnTo>
                    <a:pt x="98" y="545"/>
                  </a:lnTo>
                  <a:lnTo>
                    <a:pt x="124" y="539"/>
                  </a:lnTo>
                  <a:lnTo>
                    <a:pt x="145" y="541"/>
                  </a:lnTo>
                  <a:lnTo>
                    <a:pt x="162" y="547"/>
                  </a:lnTo>
                  <a:lnTo>
                    <a:pt x="181" y="545"/>
                  </a:lnTo>
                  <a:lnTo>
                    <a:pt x="188" y="511"/>
                  </a:lnTo>
                  <a:lnTo>
                    <a:pt x="185" y="487"/>
                  </a:lnTo>
                  <a:lnTo>
                    <a:pt x="175" y="468"/>
                  </a:lnTo>
                  <a:lnTo>
                    <a:pt x="158" y="455"/>
                  </a:lnTo>
                  <a:lnTo>
                    <a:pt x="136" y="451"/>
                  </a:lnTo>
                  <a:lnTo>
                    <a:pt x="91" y="395"/>
                  </a:lnTo>
                  <a:lnTo>
                    <a:pt x="15" y="333"/>
                  </a:lnTo>
                  <a:lnTo>
                    <a:pt x="0" y="312"/>
                  </a:lnTo>
                  <a:lnTo>
                    <a:pt x="10" y="303"/>
                  </a:lnTo>
                  <a:lnTo>
                    <a:pt x="25" y="290"/>
                  </a:lnTo>
                  <a:lnTo>
                    <a:pt x="30" y="269"/>
                  </a:lnTo>
                  <a:lnTo>
                    <a:pt x="32" y="252"/>
                  </a:lnTo>
                  <a:lnTo>
                    <a:pt x="51" y="245"/>
                  </a:lnTo>
                  <a:lnTo>
                    <a:pt x="61" y="258"/>
                  </a:lnTo>
                  <a:lnTo>
                    <a:pt x="57" y="269"/>
                  </a:lnTo>
                  <a:lnTo>
                    <a:pt x="62" y="280"/>
                  </a:lnTo>
                  <a:lnTo>
                    <a:pt x="87" y="284"/>
                  </a:lnTo>
                  <a:lnTo>
                    <a:pt x="106" y="275"/>
                  </a:lnTo>
                  <a:lnTo>
                    <a:pt x="113" y="252"/>
                  </a:lnTo>
                  <a:lnTo>
                    <a:pt x="109" y="226"/>
                  </a:lnTo>
                  <a:lnTo>
                    <a:pt x="108" y="207"/>
                  </a:lnTo>
                  <a:lnTo>
                    <a:pt x="98" y="186"/>
                  </a:lnTo>
                  <a:lnTo>
                    <a:pt x="102" y="166"/>
                  </a:lnTo>
                  <a:lnTo>
                    <a:pt x="106" y="143"/>
                  </a:lnTo>
                  <a:lnTo>
                    <a:pt x="87" y="119"/>
                  </a:lnTo>
                  <a:lnTo>
                    <a:pt x="68" y="109"/>
                  </a:lnTo>
                  <a:lnTo>
                    <a:pt x="49" y="93"/>
                  </a:lnTo>
                  <a:lnTo>
                    <a:pt x="61" y="77"/>
                  </a:lnTo>
                  <a:lnTo>
                    <a:pt x="79" y="72"/>
                  </a:lnTo>
                  <a:lnTo>
                    <a:pt x="106" y="70"/>
                  </a:lnTo>
                  <a:lnTo>
                    <a:pt x="121" y="70"/>
                  </a:lnTo>
                  <a:lnTo>
                    <a:pt x="123" y="57"/>
                  </a:lnTo>
                  <a:lnTo>
                    <a:pt x="138" y="46"/>
                  </a:lnTo>
                  <a:lnTo>
                    <a:pt x="155" y="32"/>
                  </a:lnTo>
                  <a:lnTo>
                    <a:pt x="171" y="21"/>
                  </a:lnTo>
                  <a:lnTo>
                    <a:pt x="187" y="10"/>
                  </a:lnTo>
                  <a:lnTo>
                    <a:pt x="200" y="0"/>
                  </a:lnTo>
                  <a:lnTo>
                    <a:pt x="211" y="21"/>
                  </a:lnTo>
                  <a:lnTo>
                    <a:pt x="217" y="44"/>
                  </a:lnTo>
                  <a:lnTo>
                    <a:pt x="230" y="59"/>
                  </a:lnTo>
                  <a:lnTo>
                    <a:pt x="249" y="70"/>
                  </a:lnTo>
                  <a:lnTo>
                    <a:pt x="265" y="81"/>
                  </a:lnTo>
                  <a:lnTo>
                    <a:pt x="265" y="94"/>
                  </a:lnTo>
                  <a:lnTo>
                    <a:pt x="265" y="119"/>
                  </a:lnTo>
                  <a:lnTo>
                    <a:pt x="260" y="138"/>
                  </a:lnTo>
                  <a:lnTo>
                    <a:pt x="245" y="151"/>
                  </a:lnTo>
                  <a:lnTo>
                    <a:pt x="230" y="164"/>
                  </a:lnTo>
                  <a:lnTo>
                    <a:pt x="213" y="198"/>
                  </a:lnTo>
                  <a:lnTo>
                    <a:pt x="209" y="228"/>
                  </a:lnTo>
                  <a:lnTo>
                    <a:pt x="207" y="250"/>
                  </a:lnTo>
                  <a:lnTo>
                    <a:pt x="194" y="273"/>
                  </a:lnTo>
                  <a:lnTo>
                    <a:pt x="187" y="303"/>
                  </a:lnTo>
                  <a:lnTo>
                    <a:pt x="183" y="329"/>
                  </a:lnTo>
                  <a:lnTo>
                    <a:pt x="188" y="365"/>
                  </a:lnTo>
                  <a:lnTo>
                    <a:pt x="194" y="387"/>
                  </a:lnTo>
                  <a:lnTo>
                    <a:pt x="213" y="416"/>
                  </a:lnTo>
                  <a:lnTo>
                    <a:pt x="228" y="438"/>
                  </a:lnTo>
                  <a:lnTo>
                    <a:pt x="380" y="431"/>
                  </a:lnTo>
                  <a:lnTo>
                    <a:pt x="410" y="378"/>
                  </a:lnTo>
                  <a:lnTo>
                    <a:pt x="422" y="352"/>
                  </a:lnTo>
                  <a:lnTo>
                    <a:pt x="431" y="320"/>
                  </a:lnTo>
                  <a:lnTo>
                    <a:pt x="452" y="318"/>
                  </a:lnTo>
                  <a:lnTo>
                    <a:pt x="469" y="325"/>
                  </a:lnTo>
                  <a:lnTo>
                    <a:pt x="482" y="316"/>
                  </a:lnTo>
                  <a:lnTo>
                    <a:pt x="484" y="295"/>
                  </a:lnTo>
                  <a:lnTo>
                    <a:pt x="506" y="284"/>
                  </a:lnTo>
                  <a:lnTo>
                    <a:pt x="523" y="267"/>
                  </a:lnTo>
                  <a:lnTo>
                    <a:pt x="531" y="254"/>
                  </a:lnTo>
                  <a:lnTo>
                    <a:pt x="549" y="250"/>
                  </a:lnTo>
                  <a:lnTo>
                    <a:pt x="548" y="235"/>
                  </a:lnTo>
                  <a:lnTo>
                    <a:pt x="551" y="222"/>
                  </a:lnTo>
                  <a:lnTo>
                    <a:pt x="568" y="220"/>
                  </a:lnTo>
                  <a:lnTo>
                    <a:pt x="589" y="222"/>
                  </a:lnTo>
                  <a:lnTo>
                    <a:pt x="606" y="222"/>
                  </a:lnTo>
                  <a:lnTo>
                    <a:pt x="621" y="213"/>
                  </a:lnTo>
                  <a:lnTo>
                    <a:pt x="640" y="216"/>
                  </a:lnTo>
                  <a:lnTo>
                    <a:pt x="647" y="201"/>
                  </a:lnTo>
                  <a:lnTo>
                    <a:pt x="657" y="186"/>
                  </a:lnTo>
                  <a:lnTo>
                    <a:pt x="670" y="177"/>
                  </a:lnTo>
                  <a:lnTo>
                    <a:pt x="700" y="201"/>
                  </a:lnTo>
                  <a:lnTo>
                    <a:pt x="721" y="213"/>
                  </a:lnTo>
                  <a:lnTo>
                    <a:pt x="739" y="228"/>
                  </a:lnTo>
                  <a:lnTo>
                    <a:pt x="756" y="245"/>
                  </a:lnTo>
                  <a:lnTo>
                    <a:pt x="758" y="265"/>
                  </a:lnTo>
                  <a:lnTo>
                    <a:pt x="758" y="290"/>
                  </a:lnTo>
                  <a:lnTo>
                    <a:pt x="770" y="299"/>
                  </a:lnTo>
                  <a:lnTo>
                    <a:pt x="781" y="310"/>
                  </a:lnTo>
                  <a:lnTo>
                    <a:pt x="771" y="327"/>
                  </a:lnTo>
                  <a:lnTo>
                    <a:pt x="753" y="335"/>
                  </a:lnTo>
                  <a:lnTo>
                    <a:pt x="751" y="352"/>
                  </a:lnTo>
                  <a:lnTo>
                    <a:pt x="747" y="365"/>
                  </a:lnTo>
                  <a:lnTo>
                    <a:pt x="743" y="384"/>
                  </a:lnTo>
                  <a:lnTo>
                    <a:pt x="751" y="400"/>
                  </a:lnTo>
                  <a:lnTo>
                    <a:pt x="760" y="410"/>
                  </a:lnTo>
                  <a:lnTo>
                    <a:pt x="775" y="421"/>
                  </a:lnTo>
                  <a:lnTo>
                    <a:pt x="788" y="412"/>
                  </a:lnTo>
                  <a:lnTo>
                    <a:pt x="794" y="395"/>
                  </a:lnTo>
                  <a:lnTo>
                    <a:pt x="801" y="380"/>
                  </a:lnTo>
                  <a:lnTo>
                    <a:pt x="817" y="397"/>
                  </a:lnTo>
                  <a:lnTo>
                    <a:pt x="813" y="410"/>
                  </a:lnTo>
                  <a:lnTo>
                    <a:pt x="800" y="427"/>
                  </a:lnTo>
                  <a:lnTo>
                    <a:pt x="807" y="442"/>
                  </a:lnTo>
                  <a:lnTo>
                    <a:pt x="801" y="455"/>
                  </a:lnTo>
                  <a:lnTo>
                    <a:pt x="807" y="474"/>
                  </a:lnTo>
                  <a:lnTo>
                    <a:pt x="813" y="489"/>
                  </a:lnTo>
                  <a:lnTo>
                    <a:pt x="815" y="509"/>
                  </a:lnTo>
                  <a:lnTo>
                    <a:pt x="830" y="517"/>
                  </a:lnTo>
                  <a:lnTo>
                    <a:pt x="848" y="517"/>
                  </a:lnTo>
                  <a:lnTo>
                    <a:pt x="924" y="447"/>
                  </a:lnTo>
                  <a:lnTo>
                    <a:pt x="937" y="429"/>
                  </a:lnTo>
                  <a:lnTo>
                    <a:pt x="939" y="449"/>
                  </a:lnTo>
                  <a:close/>
                </a:path>
              </a:pathLst>
            </a:custGeom>
            <a:solidFill>
              <a:srgbClr val="FF0000"/>
            </a:solidFill>
            <a:ln w="7938" cap="flat">
              <a:solidFill>
                <a:srgbClr val="020304"/>
              </a:solidFill>
              <a:prstDash val="solid"/>
              <a:miter lim="800000"/>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20" name="Freeform 42">
              <a:extLst>
                <a:ext uri="{FF2B5EF4-FFF2-40B4-BE49-F238E27FC236}">
                  <a16:creationId xmlns:a16="http://schemas.microsoft.com/office/drawing/2014/main" id="{41FC7E24-5A72-4FC5-A532-8B46F75F6D38}"/>
                </a:ext>
              </a:extLst>
            </p:cNvPr>
            <p:cNvSpPr>
              <a:spLocks/>
            </p:cNvSpPr>
            <p:nvPr/>
          </p:nvSpPr>
          <p:spPr bwMode="auto">
            <a:xfrm>
              <a:off x="1871655" y="3993272"/>
              <a:ext cx="233363" cy="303213"/>
            </a:xfrm>
            <a:custGeom>
              <a:avLst/>
              <a:gdLst>
                <a:gd name="T0" fmla="*/ 134 w 147"/>
                <a:gd name="T1" fmla="*/ 0 h 191"/>
                <a:gd name="T2" fmla="*/ 115 w 147"/>
                <a:gd name="T3" fmla="*/ 11 h 191"/>
                <a:gd name="T4" fmla="*/ 98 w 147"/>
                <a:gd name="T5" fmla="*/ 9 h 191"/>
                <a:gd name="T6" fmla="*/ 79 w 147"/>
                <a:gd name="T7" fmla="*/ 3 h 191"/>
                <a:gd name="T8" fmla="*/ 57 w 147"/>
                <a:gd name="T9" fmla="*/ 3 h 191"/>
                <a:gd name="T10" fmla="*/ 40 w 147"/>
                <a:gd name="T11" fmla="*/ 7 h 191"/>
                <a:gd name="T12" fmla="*/ 44 w 147"/>
                <a:gd name="T13" fmla="*/ 16 h 191"/>
                <a:gd name="T14" fmla="*/ 23 w 147"/>
                <a:gd name="T15" fmla="*/ 26 h 191"/>
                <a:gd name="T16" fmla="*/ 8 w 147"/>
                <a:gd name="T17" fmla="*/ 30 h 191"/>
                <a:gd name="T18" fmla="*/ 0 w 147"/>
                <a:gd name="T19" fmla="*/ 39 h 191"/>
                <a:gd name="T20" fmla="*/ 4 w 147"/>
                <a:gd name="T21" fmla="*/ 58 h 191"/>
                <a:gd name="T22" fmla="*/ 6 w 147"/>
                <a:gd name="T23" fmla="*/ 77 h 191"/>
                <a:gd name="T24" fmla="*/ 15 w 147"/>
                <a:gd name="T25" fmla="*/ 92 h 191"/>
                <a:gd name="T26" fmla="*/ 27 w 147"/>
                <a:gd name="T27" fmla="*/ 107 h 191"/>
                <a:gd name="T28" fmla="*/ 21 w 147"/>
                <a:gd name="T29" fmla="*/ 125 h 191"/>
                <a:gd name="T30" fmla="*/ 28 w 147"/>
                <a:gd name="T31" fmla="*/ 150 h 191"/>
                <a:gd name="T32" fmla="*/ 28 w 147"/>
                <a:gd name="T33" fmla="*/ 170 h 191"/>
                <a:gd name="T34" fmla="*/ 36 w 147"/>
                <a:gd name="T35" fmla="*/ 187 h 191"/>
                <a:gd name="T36" fmla="*/ 53 w 147"/>
                <a:gd name="T37" fmla="*/ 191 h 191"/>
                <a:gd name="T38" fmla="*/ 55 w 147"/>
                <a:gd name="T39" fmla="*/ 172 h 191"/>
                <a:gd name="T40" fmla="*/ 62 w 147"/>
                <a:gd name="T41" fmla="*/ 155 h 191"/>
                <a:gd name="T42" fmla="*/ 74 w 147"/>
                <a:gd name="T43" fmla="*/ 131 h 191"/>
                <a:gd name="T44" fmla="*/ 87 w 147"/>
                <a:gd name="T45" fmla="*/ 107 h 191"/>
                <a:gd name="T46" fmla="*/ 85 w 147"/>
                <a:gd name="T47" fmla="*/ 90 h 191"/>
                <a:gd name="T48" fmla="*/ 89 w 147"/>
                <a:gd name="T49" fmla="*/ 71 h 191"/>
                <a:gd name="T50" fmla="*/ 104 w 147"/>
                <a:gd name="T51" fmla="*/ 54 h 191"/>
                <a:gd name="T52" fmla="*/ 122 w 147"/>
                <a:gd name="T53" fmla="*/ 35 h 191"/>
                <a:gd name="T54" fmla="*/ 138 w 147"/>
                <a:gd name="T55" fmla="*/ 28 h 191"/>
                <a:gd name="T56" fmla="*/ 147 w 147"/>
                <a:gd name="T57" fmla="*/ 13 h 191"/>
                <a:gd name="T58" fmla="*/ 134 w 147"/>
                <a:gd name="T59"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91">
                  <a:moveTo>
                    <a:pt x="134" y="0"/>
                  </a:moveTo>
                  <a:lnTo>
                    <a:pt x="115" y="11"/>
                  </a:lnTo>
                  <a:lnTo>
                    <a:pt x="98" y="9"/>
                  </a:lnTo>
                  <a:lnTo>
                    <a:pt x="79" y="3"/>
                  </a:lnTo>
                  <a:lnTo>
                    <a:pt x="57" y="3"/>
                  </a:lnTo>
                  <a:lnTo>
                    <a:pt x="40" y="7"/>
                  </a:lnTo>
                  <a:lnTo>
                    <a:pt x="44" y="16"/>
                  </a:lnTo>
                  <a:lnTo>
                    <a:pt x="23" y="26"/>
                  </a:lnTo>
                  <a:lnTo>
                    <a:pt x="8" y="30"/>
                  </a:lnTo>
                  <a:lnTo>
                    <a:pt x="0" y="39"/>
                  </a:lnTo>
                  <a:lnTo>
                    <a:pt x="4" y="58"/>
                  </a:lnTo>
                  <a:lnTo>
                    <a:pt x="6" y="77"/>
                  </a:lnTo>
                  <a:lnTo>
                    <a:pt x="15" y="92"/>
                  </a:lnTo>
                  <a:lnTo>
                    <a:pt x="27" y="107"/>
                  </a:lnTo>
                  <a:lnTo>
                    <a:pt x="21" y="125"/>
                  </a:lnTo>
                  <a:lnTo>
                    <a:pt x="28" y="150"/>
                  </a:lnTo>
                  <a:lnTo>
                    <a:pt x="28" y="170"/>
                  </a:lnTo>
                  <a:lnTo>
                    <a:pt x="36" y="187"/>
                  </a:lnTo>
                  <a:lnTo>
                    <a:pt x="53" y="191"/>
                  </a:lnTo>
                  <a:lnTo>
                    <a:pt x="55" y="172"/>
                  </a:lnTo>
                  <a:lnTo>
                    <a:pt x="62" y="155"/>
                  </a:lnTo>
                  <a:lnTo>
                    <a:pt x="74" y="131"/>
                  </a:lnTo>
                  <a:lnTo>
                    <a:pt x="87" y="107"/>
                  </a:lnTo>
                  <a:lnTo>
                    <a:pt x="85" y="90"/>
                  </a:lnTo>
                  <a:lnTo>
                    <a:pt x="89" y="71"/>
                  </a:lnTo>
                  <a:lnTo>
                    <a:pt x="104" y="54"/>
                  </a:lnTo>
                  <a:lnTo>
                    <a:pt x="122" y="35"/>
                  </a:lnTo>
                  <a:lnTo>
                    <a:pt x="138" y="28"/>
                  </a:lnTo>
                  <a:lnTo>
                    <a:pt x="147" y="13"/>
                  </a:lnTo>
                  <a:lnTo>
                    <a:pt x="134" y="0"/>
                  </a:lnTo>
                  <a:close/>
                </a:path>
              </a:pathLst>
            </a:custGeom>
            <a:solidFill>
              <a:srgbClr val="00B05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21" name="Freeform 43">
              <a:extLst>
                <a:ext uri="{FF2B5EF4-FFF2-40B4-BE49-F238E27FC236}">
                  <a16:creationId xmlns:a16="http://schemas.microsoft.com/office/drawing/2014/main" id="{9D855773-DBD8-4B5D-AB1C-71DE5712CDB2}"/>
                </a:ext>
              </a:extLst>
            </p:cNvPr>
            <p:cNvSpPr>
              <a:spLocks/>
            </p:cNvSpPr>
            <p:nvPr/>
          </p:nvSpPr>
          <p:spPr bwMode="auto">
            <a:xfrm>
              <a:off x="2346318" y="3458285"/>
              <a:ext cx="830263" cy="1011238"/>
            </a:xfrm>
            <a:custGeom>
              <a:avLst/>
              <a:gdLst>
                <a:gd name="T0" fmla="*/ 493 w 523"/>
                <a:gd name="T1" fmla="*/ 462 h 637"/>
                <a:gd name="T2" fmla="*/ 457 w 523"/>
                <a:gd name="T3" fmla="*/ 440 h 637"/>
                <a:gd name="T4" fmla="*/ 425 w 523"/>
                <a:gd name="T5" fmla="*/ 445 h 637"/>
                <a:gd name="T6" fmla="*/ 391 w 523"/>
                <a:gd name="T7" fmla="*/ 453 h 637"/>
                <a:gd name="T8" fmla="*/ 373 w 523"/>
                <a:gd name="T9" fmla="*/ 402 h 637"/>
                <a:gd name="T10" fmla="*/ 333 w 523"/>
                <a:gd name="T11" fmla="*/ 383 h 637"/>
                <a:gd name="T12" fmla="*/ 307 w 523"/>
                <a:gd name="T13" fmla="*/ 419 h 637"/>
                <a:gd name="T14" fmla="*/ 328 w 523"/>
                <a:gd name="T15" fmla="*/ 462 h 637"/>
                <a:gd name="T16" fmla="*/ 305 w 523"/>
                <a:gd name="T17" fmla="*/ 485 h 637"/>
                <a:gd name="T18" fmla="*/ 275 w 523"/>
                <a:gd name="T19" fmla="*/ 506 h 637"/>
                <a:gd name="T20" fmla="*/ 237 w 523"/>
                <a:gd name="T21" fmla="*/ 521 h 637"/>
                <a:gd name="T22" fmla="*/ 196 w 523"/>
                <a:gd name="T23" fmla="*/ 534 h 637"/>
                <a:gd name="T24" fmla="*/ 153 w 523"/>
                <a:gd name="T25" fmla="*/ 603 h 637"/>
                <a:gd name="T26" fmla="*/ 130 w 523"/>
                <a:gd name="T27" fmla="*/ 633 h 637"/>
                <a:gd name="T28" fmla="*/ 115 w 523"/>
                <a:gd name="T29" fmla="*/ 626 h 637"/>
                <a:gd name="T30" fmla="*/ 96 w 523"/>
                <a:gd name="T31" fmla="*/ 594 h 637"/>
                <a:gd name="T32" fmla="*/ 100 w 523"/>
                <a:gd name="T33" fmla="*/ 549 h 637"/>
                <a:gd name="T34" fmla="*/ 109 w 523"/>
                <a:gd name="T35" fmla="*/ 513 h 637"/>
                <a:gd name="T36" fmla="*/ 102 w 523"/>
                <a:gd name="T37" fmla="*/ 477 h 637"/>
                <a:gd name="T38" fmla="*/ 74 w 523"/>
                <a:gd name="T39" fmla="*/ 470 h 637"/>
                <a:gd name="T40" fmla="*/ 42 w 523"/>
                <a:gd name="T41" fmla="*/ 477 h 637"/>
                <a:gd name="T42" fmla="*/ 13 w 523"/>
                <a:gd name="T43" fmla="*/ 459 h 637"/>
                <a:gd name="T44" fmla="*/ 8 w 523"/>
                <a:gd name="T45" fmla="*/ 412 h 637"/>
                <a:gd name="T46" fmla="*/ 10 w 523"/>
                <a:gd name="T47" fmla="*/ 376 h 637"/>
                <a:gd name="T48" fmla="*/ 10 w 523"/>
                <a:gd name="T49" fmla="*/ 335 h 637"/>
                <a:gd name="T50" fmla="*/ 19 w 523"/>
                <a:gd name="T51" fmla="*/ 295 h 637"/>
                <a:gd name="T52" fmla="*/ 21 w 523"/>
                <a:gd name="T53" fmla="*/ 263 h 637"/>
                <a:gd name="T54" fmla="*/ 27 w 523"/>
                <a:gd name="T55" fmla="*/ 231 h 637"/>
                <a:gd name="T56" fmla="*/ 30 w 523"/>
                <a:gd name="T57" fmla="*/ 207 h 637"/>
                <a:gd name="T58" fmla="*/ 27 w 523"/>
                <a:gd name="T59" fmla="*/ 169 h 637"/>
                <a:gd name="T60" fmla="*/ 28 w 523"/>
                <a:gd name="T61" fmla="*/ 152 h 637"/>
                <a:gd name="T62" fmla="*/ 44 w 523"/>
                <a:gd name="T63" fmla="*/ 107 h 637"/>
                <a:gd name="T64" fmla="*/ 49 w 523"/>
                <a:gd name="T65" fmla="*/ 66 h 637"/>
                <a:gd name="T66" fmla="*/ 59 w 523"/>
                <a:gd name="T67" fmla="*/ 23 h 637"/>
                <a:gd name="T68" fmla="*/ 89 w 523"/>
                <a:gd name="T69" fmla="*/ 13 h 637"/>
                <a:gd name="T70" fmla="*/ 117 w 523"/>
                <a:gd name="T71" fmla="*/ 17 h 637"/>
                <a:gd name="T72" fmla="*/ 138 w 523"/>
                <a:gd name="T73" fmla="*/ 0 h 637"/>
                <a:gd name="T74" fmla="*/ 154 w 523"/>
                <a:gd name="T75" fmla="*/ 42 h 637"/>
                <a:gd name="T76" fmla="*/ 156 w 523"/>
                <a:gd name="T77" fmla="*/ 74 h 637"/>
                <a:gd name="T78" fmla="*/ 170 w 523"/>
                <a:gd name="T79" fmla="*/ 98 h 637"/>
                <a:gd name="T80" fmla="*/ 209 w 523"/>
                <a:gd name="T81" fmla="*/ 106 h 637"/>
                <a:gd name="T82" fmla="*/ 232 w 523"/>
                <a:gd name="T83" fmla="*/ 130 h 637"/>
                <a:gd name="T84" fmla="*/ 267 w 523"/>
                <a:gd name="T85" fmla="*/ 106 h 637"/>
                <a:gd name="T86" fmla="*/ 284 w 523"/>
                <a:gd name="T87" fmla="*/ 83 h 637"/>
                <a:gd name="T88" fmla="*/ 303 w 523"/>
                <a:gd name="T89" fmla="*/ 87 h 637"/>
                <a:gd name="T90" fmla="*/ 348 w 523"/>
                <a:gd name="T91" fmla="*/ 104 h 637"/>
                <a:gd name="T92" fmla="*/ 356 w 523"/>
                <a:gd name="T93" fmla="*/ 137 h 637"/>
                <a:gd name="T94" fmla="*/ 384 w 523"/>
                <a:gd name="T95" fmla="*/ 160 h 637"/>
                <a:gd name="T96" fmla="*/ 395 w 523"/>
                <a:gd name="T97" fmla="*/ 203 h 637"/>
                <a:gd name="T98" fmla="*/ 391 w 523"/>
                <a:gd name="T99" fmla="*/ 235 h 637"/>
                <a:gd name="T100" fmla="*/ 393 w 523"/>
                <a:gd name="T101" fmla="*/ 263 h 637"/>
                <a:gd name="T102" fmla="*/ 429 w 523"/>
                <a:gd name="T103" fmla="*/ 276 h 637"/>
                <a:gd name="T104" fmla="*/ 446 w 523"/>
                <a:gd name="T105" fmla="*/ 297 h 637"/>
                <a:gd name="T106" fmla="*/ 470 w 523"/>
                <a:gd name="T107" fmla="*/ 310 h 637"/>
                <a:gd name="T108" fmla="*/ 512 w 523"/>
                <a:gd name="T109" fmla="*/ 331 h 637"/>
                <a:gd name="T110" fmla="*/ 510 w 523"/>
                <a:gd name="T111" fmla="*/ 466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3" h="637">
                  <a:moveTo>
                    <a:pt x="510" y="466"/>
                  </a:moveTo>
                  <a:lnTo>
                    <a:pt x="493" y="462"/>
                  </a:lnTo>
                  <a:lnTo>
                    <a:pt x="478" y="449"/>
                  </a:lnTo>
                  <a:lnTo>
                    <a:pt x="457" y="440"/>
                  </a:lnTo>
                  <a:lnTo>
                    <a:pt x="437" y="436"/>
                  </a:lnTo>
                  <a:lnTo>
                    <a:pt x="425" y="445"/>
                  </a:lnTo>
                  <a:lnTo>
                    <a:pt x="408" y="453"/>
                  </a:lnTo>
                  <a:lnTo>
                    <a:pt x="391" y="453"/>
                  </a:lnTo>
                  <a:lnTo>
                    <a:pt x="378" y="430"/>
                  </a:lnTo>
                  <a:lnTo>
                    <a:pt x="373" y="402"/>
                  </a:lnTo>
                  <a:lnTo>
                    <a:pt x="354" y="387"/>
                  </a:lnTo>
                  <a:lnTo>
                    <a:pt x="333" y="383"/>
                  </a:lnTo>
                  <a:lnTo>
                    <a:pt x="316" y="397"/>
                  </a:lnTo>
                  <a:lnTo>
                    <a:pt x="307" y="419"/>
                  </a:lnTo>
                  <a:lnTo>
                    <a:pt x="314" y="442"/>
                  </a:lnTo>
                  <a:lnTo>
                    <a:pt x="328" y="462"/>
                  </a:lnTo>
                  <a:lnTo>
                    <a:pt x="320" y="475"/>
                  </a:lnTo>
                  <a:lnTo>
                    <a:pt x="305" y="485"/>
                  </a:lnTo>
                  <a:lnTo>
                    <a:pt x="294" y="496"/>
                  </a:lnTo>
                  <a:lnTo>
                    <a:pt x="275" y="506"/>
                  </a:lnTo>
                  <a:lnTo>
                    <a:pt x="249" y="506"/>
                  </a:lnTo>
                  <a:lnTo>
                    <a:pt x="237" y="521"/>
                  </a:lnTo>
                  <a:lnTo>
                    <a:pt x="215" y="530"/>
                  </a:lnTo>
                  <a:lnTo>
                    <a:pt x="196" y="534"/>
                  </a:lnTo>
                  <a:lnTo>
                    <a:pt x="168" y="573"/>
                  </a:lnTo>
                  <a:lnTo>
                    <a:pt x="153" y="603"/>
                  </a:lnTo>
                  <a:lnTo>
                    <a:pt x="141" y="620"/>
                  </a:lnTo>
                  <a:lnTo>
                    <a:pt x="130" y="633"/>
                  </a:lnTo>
                  <a:lnTo>
                    <a:pt x="117" y="637"/>
                  </a:lnTo>
                  <a:lnTo>
                    <a:pt x="115" y="626"/>
                  </a:lnTo>
                  <a:lnTo>
                    <a:pt x="111" y="603"/>
                  </a:lnTo>
                  <a:lnTo>
                    <a:pt x="96" y="594"/>
                  </a:lnTo>
                  <a:lnTo>
                    <a:pt x="109" y="564"/>
                  </a:lnTo>
                  <a:lnTo>
                    <a:pt x="100" y="549"/>
                  </a:lnTo>
                  <a:lnTo>
                    <a:pt x="96" y="528"/>
                  </a:lnTo>
                  <a:lnTo>
                    <a:pt x="109" y="513"/>
                  </a:lnTo>
                  <a:lnTo>
                    <a:pt x="109" y="492"/>
                  </a:lnTo>
                  <a:lnTo>
                    <a:pt x="102" y="477"/>
                  </a:lnTo>
                  <a:lnTo>
                    <a:pt x="89" y="464"/>
                  </a:lnTo>
                  <a:lnTo>
                    <a:pt x="74" y="470"/>
                  </a:lnTo>
                  <a:lnTo>
                    <a:pt x="60" y="479"/>
                  </a:lnTo>
                  <a:lnTo>
                    <a:pt x="42" y="477"/>
                  </a:lnTo>
                  <a:lnTo>
                    <a:pt x="30" y="464"/>
                  </a:lnTo>
                  <a:lnTo>
                    <a:pt x="13" y="459"/>
                  </a:lnTo>
                  <a:lnTo>
                    <a:pt x="0" y="430"/>
                  </a:lnTo>
                  <a:lnTo>
                    <a:pt x="8" y="412"/>
                  </a:lnTo>
                  <a:lnTo>
                    <a:pt x="12" y="387"/>
                  </a:lnTo>
                  <a:lnTo>
                    <a:pt x="10" y="376"/>
                  </a:lnTo>
                  <a:lnTo>
                    <a:pt x="10" y="355"/>
                  </a:lnTo>
                  <a:lnTo>
                    <a:pt x="10" y="335"/>
                  </a:lnTo>
                  <a:lnTo>
                    <a:pt x="13" y="316"/>
                  </a:lnTo>
                  <a:lnTo>
                    <a:pt x="19" y="295"/>
                  </a:lnTo>
                  <a:lnTo>
                    <a:pt x="15" y="280"/>
                  </a:lnTo>
                  <a:lnTo>
                    <a:pt x="21" y="263"/>
                  </a:lnTo>
                  <a:lnTo>
                    <a:pt x="30" y="250"/>
                  </a:lnTo>
                  <a:lnTo>
                    <a:pt x="27" y="231"/>
                  </a:lnTo>
                  <a:lnTo>
                    <a:pt x="34" y="220"/>
                  </a:lnTo>
                  <a:lnTo>
                    <a:pt x="30" y="207"/>
                  </a:lnTo>
                  <a:lnTo>
                    <a:pt x="27" y="190"/>
                  </a:lnTo>
                  <a:lnTo>
                    <a:pt x="27" y="169"/>
                  </a:lnTo>
                  <a:lnTo>
                    <a:pt x="19" y="158"/>
                  </a:lnTo>
                  <a:lnTo>
                    <a:pt x="28" y="152"/>
                  </a:lnTo>
                  <a:lnTo>
                    <a:pt x="45" y="130"/>
                  </a:lnTo>
                  <a:lnTo>
                    <a:pt x="44" y="107"/>
                  </a:lnTo>
                  <a:lnTo>
                    <a:pt x="53" y="90"/>
                  </a:lnTo>
                  <a:lnTo>
                    <a:pt x="49" y="66"/>
                  </a:lnTo>
                  <a:lnTo>
                    <a:pt x="53" y="47"/>
                  </a:lnTo>
                  <a:lnTo>
                    <a:pt x="59" y="23"/>
                  </a:lnTo>
                  <a:lnTo>
                    <a:pt x="74" y="21"/>
                  </a:lnTo>
                  <a:lnTo>
                    <a:pt x="89" y="13"/>
                  </a:lnTo>
                  <a:lnTo>
                    <a:pt x="104" y="21"/>
                  </a:lnTo>
                  <a:lnTo>
                    <a:pt x="117" y="17"/>
                  </a:lnTo>
                  <a:lnTo>
                    <a:pt x="128" y="6"/>
                  </a:lnTo>
                  <a:lnTo>
                    <a:pt x="138" y="0"/>
                  </a:lnTo>
                  <a:lnTo>
                    <a:pt x="147" y="15"/>
                  </a:lnTo>
                  <a:lnTo>
                    <a:pt x="154" y="42"/>
                  </a:lnTo>
                  <a:lnTo>
                    <a:pt x="145" y="55"/>
                  </a:lnTo>
                  <a:lnTo>
                    <a:pt x="156" y="74"/>
                  </a:lnTo>
                  <a:lnTo>
                    <a:pt x="164" y="87"/>
                  </a:lnTo>
                  <a:lnTo>
                    <a:pt x="170" y="98"/>
                  </a:lnTo>
                  <a:lnTo>
                    <a:pt x="186" y="100"/>
                  </a:lnTo>
                  <a:lnTo>
                    <a:pt x="209" y="106"/>
                  </a:lnTo>
                  <a:lnTo>
                    <a:pt x="215" y="119"/>
                  </a:lnTo>
                  <a:lnTo>
                    <a:pt x="232" y="130"/>
                  </a:lnTo>
                  <a:lnTo>
                    <a:pt x="250" y="121"/>
                  </a:lnTo>
                  <a:lnTo>
                    <a:pt x="267" y="106"/>
                  </a:lnTo>
                  <a:lnTo>
                    <a:pt x="273" y="89"/>
                  </a:lnTo>
                  <a:lnTo>
                    <a:pt x="284" y="83"/>
                  </a:lnTo>
                  <a:lnTo>
                    <a:pt x="294" y="70"/>
                  </a:lnTo>
                  <a:lnTo>
                    <a:pt x="303" y="87"/>
                  </a:lnTo>
                  <a:lnTo>
                    <a:pt x="318" y="98"/>
                  </a:lnTo>
                  <a:lnTo>
                    <a:pt x="348" y="104"/>
                  </a:lnTo>
                  <a:lnTo>
                    <a:pt x="354" y="119"/>
                  </a:lnTo>
                  <a:lnTo>
                    <a:pt x="356" y="137"/>
                  </a:lnTo>
                  <a:lnTo>
                    <a:pt x="367" y="149"/>
                  </a:lnTo>
                  <a:lnTo>
                    <a:pt x="384" y="160"/>
                  </a:lnTo>
                  <a:lnTo>
                    <a:pt x="384" y="181"/>
                  </a:lnTo>
                  <a:lnTo>
                    <a:pt x="395" y="203"/>
                  </a:lnTo>
                  <a:lnTo>
                    <a:pt x="401" y="220"/>
                  </a:lnTo>
                  <a:lnTo>
                    <a:pt x="391" y="235"/>
                  </a:lnTo>
                  <a:lnTo>
                    <a:pt x="380" y="256"/>
                  </a:lnTo>
                  <a:lnTo>
                    <a:pt x="393" y="263"/>
                  </a:lnTo>
                  <a:lnTo>
                    <a:pt x="418" y="263"/>
                  </a:lnTo>
                  <a:lnTo>
                    <a:pt x="429" y="276"/>
                  </a:lnTo>
                  <a:lnTo>
                    <a:pt x="427" y="295"/>
                  </a:lnTo>
                  <a:lnTo>
                    <a:pt x="446" y="297"/>
                  </a:lnTo>
                  <a:lnTo>
                    <a:pt x="454" y="310"/>
                  </a:lnTo>
                  <a:lnTo>
                    <a:pt x="470" y="310"/>
                  </a:lnTo>
                  <a:lnTo>
                    <a:pt x="484" y="327"/>
                  </a:lnTo>
                  <a:lnTo>
                    <a:pt x="512" y="331"/>
                  </a:lnTo>
                  <a:lnTo>
                    <a:pt x="523" y="312"/>
                  </a:lnTo>
                  <a:lnTo>
                    <a:pt x="510" y="466"/>
                  </a:lnTo>
                  <a:close/>
                </a:path>
              </a:pathLst>
            </a:custGeom>
            <a:solidFill>
              <a:srgbClr val="00B05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122" name="Freeform 44">
              <a:extLst>
                <a:ext uri="{FF2B5EF4-FFF2-40B4-BE49-F238E27FC236}">
                  <a16:creationId xmlns:a16="http://schemas.microsoft.com/office/drawing/2014/main" id="{F78AA94B-3F1A-443B-9FE3-9FF9ABB0AD8E}"/>
                </a:ext>
              </a:extLst>
            </p:cNvPr>
            <p:cNvSpPr>
              <a:spLocks/>
            </p:cNvSpPr>
            <p:nvPr/>
          </p:nvSpPr>
          <p:spPr bwMode="auto">
            <a:xfrm>
              <a:off x="3460743" y="2812172"/>
              <a:ext cx="1379538" cy="500063"/>
            </a:xfrm>
            <a:custGeom>
              <a:avLst/>
              <a:gdLst>
                <a:gd name="T0" fmla="*/ 5 w 869"/>
                <a:gd name="T1" fmla="*/ 250 h 315"/>
                <a:gd name="T2" fmla="*/ 47 w 869"/>
                <a:gd name="T3" fmla="*/ 210 h 315"/>
                <a:gd name="T4" fmla="*/ 81 w 869"/>
                <a:gd name="T5" fmla="*/ 174 h 315"/>
                <a:gd name="T6" fmla="*/ 130 w 869"/>
                <a:gd name="T7" fmla="*/ 30 h 315"/>
                <a:gd name="T8" fmla="*/ 167 w 869"/>
                <a:gd name="T9" fmla="*/ 22 h 315"/>
                <a:gd name="T10" fmla="*/ 201 w 869"/>
                <a:gd name="T11" fmla="*/ 28 h 315"/>
                <a:gd name="T12" fmla="*/ 237 w 869"/>
                <a:gd name="T13" fmla="*/ 28 h 315"/>
                <a:gd name="T14" fmla="*/ 286 w 869"/>
                <a:gd name="T15" fmla="*/ 28 h 315"/>
                <a:gd name="T16" fmla="*/ 321 w 869"/>
                <a:gd name="T17" fmla="*/ 24 h 315"/>
                <a:gd name="T18" fmla="*/ 363 w 869"/>
                <a:gd name="T19" fmla="*/ 24 h 315"/>
                <a:gd name="T20" fmla="*/ 397 w 869"/>
                <a:gd name="T21" fmla="*/ 39 h 315"/>
                <a:gd name="T22" fmla="*/ 429 w 869"/>
                <a:gd name="T23" fmla="*/ 26 h 315"/>
                <a:gd name="T24" fmla="*/ 455 w 869"/>
                <a:gd name="T25" fmla="*/ 11 h 315"/>
                <a:gd name="T26" fmla="*/ 491 w 869"/>
                <a:gd name="T27" fmla="*/ 19 h 315"/>
                <a:gd name="T28" fmla="*/ 513 w 869"/>
                <a:gd name="T29" fmla="*/ 11 h 315"/>
                <a:gd name="T30" fmla="*/ 545 w 869"/>
                <a:gd name="T31" fmla="*/ 20 h 315"/>
                <a:gd name="T32" fmla="*/ 585 w 869"/>
                <a:gd name="T33" fmla="*/ 30 h 315"/>
                <a:gd name="T34" fmla="*/ 618 w 869"/>
                <a:gd name="T35" fmla="*/ 41 h 315"/>
                <a:gd name="T36" fmla="*/ 664 w 869"/>
                <a:gd name="T37" fmla="*/ 32 h 315"/>
                <a:gd name="T38" fmla="*/ 859 w 869"/>
                <a:gd name="T39" fmla="*/ 293 h 315"/>
                <a:gd name="T40" fmla="*/ 833 w 869"/>
                <a:gd name="T41" fmla="*/ 304 h 315"/>
                <a:gd name="T42" fmla="*/ 782 w 869"/>
                <a:gd name="T43" fmla="*/ 304 h 315"/>
                <a:gd name="T44" fmla="*/ 741 w 869"/>
                <a:gd name="T45" fmla="*/ 297 h 315"/>
                <a:gd name="T46" fmla="*/ 716 w 869"/>
                <a:gd name="T47" fmla="*/ 274 h 315"/>
                <a:gd name="T48" fmla="*/ 692 w 869"/>
                <a:gd name="T49" fmla="*/ 261 h 315"/>
                <a:gd name="T50" fmla="*/ 650 w 869"/>
                <a:gd name="T51" fmla="*/ 235 h 315"/>
                <a:gd name="T52" fmla="*/ 594 w 869"/>
                <a:gd name="T53" fmla="*/ 227 h 315"/>
                <a:gd name="T54" fmla="*/ 551 w 869"/>
                <a:gd name="T55" fmla="*/ 255 h 315"/>
                <a:gd name="T56" fmla="*/ 509 w 869"/>
                <a:gd name="T57" fmla="*/ 257 h 315"/>
                <a:gd name="T58" fmla="*/ 444 w 869"/>
                <a:gd name="T59" fmla="*/ 257 h 315"/>
                <a:gd name="T60" fmla="*/ 398 w 869"/>
                <a:gd name="T61" fmla="*/ 246 h 315"/>
                <a:gd name="T62" fmla="*/ 353 w 869"/>
                <a:gd name="T63" fmla="*/ 240 h 315"/>
                <a:gd name="T64" fmla="*/ 310 w 869"/>
                <a:gd name="T65" fmla="*/ 261 h 315"/>
                <a:gd name="T66" fmla="*/ 272 w 869"/>
                <a:gd name="T67" fmla="*/ 270 h 315"/>
                <a:gd name="T68" fmla="*/ 229 w 869"/>
                <a:gd name="T69" fmla="*/ 263 h 315"/>
                <a:gd name="T70" fmla="*/ 186 w 869"/>
                <a:gd name="T71" fmla="*/ 272 h 315"/>
                <a:gd name="T72" fmla="*/ 160 w 869"/>
                <a:gd name="T73" fmla="*/ 283 h 315"/>
                <a:gd name="T74" fmla="*/ 114 w 869"/>
                <a:gd name="T75" fmla="*/ 291 h 315"/>
                <a:gd name="T76" fmla="*/ 75 w 869"/>
                <a:gd name="T77" fmla="*/ 315 h 315"/>
                <a:gd name="T78" fmla="*/ 49 w 869"/>
                <a:gd name="T79" fmla="*/ 306 h 315"/>
                <a:gd name="T80" fmla="*/ 37 w 869"/>
                <a:gd name="T81" fmla="*/ 276 h 315"/>
                <a:gd name="T82" fmla="*/ 0 w 869"/>
                <a:gd name="T83" fmla="*/ 27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9" h="315">
                  <a:moveTo>
                    <a:pt x="0" y="272"/>
                  </a:moveTo>
                  <a:lnTo>
                    <a:pt x="5" y="250"/>
                  </a:lnTo>
                  <a:lnTo>
                    <a:pt x="20" y="231"/>
                  </a:lnTo>
                  <a:lnTo>
                    <a:pt x="47" y="210"/>
                  </a:lnTo>
                  <a:lnTo>
                    <a:pt x="69" y="195"/>
                  </a:lnTo>
                  <a:lnTo>
                    <a:pt x="81" y="174"/>
                  </a:lnTo>
                  <a:lnTo>
                    <a:pt x="79" y="152"/>
                  </a:lnTo>
                  <a:lnTo>
                    <a:pt x="130" y="30"/>
                  </a:lnTo>
                  <a:lnTo>
                    <a:pt x="156" y="32"/>
                  </a:lnTo>
                  <a:lnTo>
                    <a:pt x="167" y="22"/>
                  </a:lnTo>
                  <a:lnTo>
                    <a:pt x="184" y="15"/>
                  </a:lnTo>
                  <a:lnTo>
                    <a:pt x="201" y="28"/>
                  </a:lnTo>
                  <a:lnTo>
                    <a:pt x="222" y="19"/>
                  </a:lnTo>
                  <a:lnTo>
                    <a:pt x="237" y="28"/>
                  </a:lnTo>
                  <a:lnTo>
                    <a:pt x="263" y="19"/>
                  </a:lnTo>
                  <a:lnTo>
                    <a:pt x="286" y="28"/>
                  </a:lnTo>
                  <a:lnTo>
                    <a:pt x="304" y="32"/>
                  </a:lnTo>
                  <a:lnTo>
                    <a:pt x="321" y="24"/>
                  </a:lnTo>
                  <a:lnTo>
                    <a:pt x="336" y="30"/>
                  </a:lnTo>
                  <a:lnTo>
                    <a:pt x="363" y="24"/>
                  </a:lnTo>
                  <a:lnTo>
                    <a:pt x="378" y="34"/>
                  </a:lnTo>
                  <a:lnTo>
                    <a:pt x="397" y="39"/>
                  </a:lnTo>
                  <a:lnTo>
                    <a:pt x="414" y="30"/>
                  </a:lnTo>
                  <a:lnTo>
                    <a:pt x="429" y="26"/>
                  </a:lnTo>
                  <a:lnTo>
                    <a:pt x="442" y="17"/>
                  </a:lnTo>
                  <a:lnTo>
                    <a:pt x="455" y="11"/>
                  </a:lnTo>
                  <a:lnTo>
                    <a:pt x="477" y="7"/>
                  </a:lnTo>
                  <a:lnTo>
                    <a:pt x="491" y="19"/>
                  </a:lnTo>
                  <a:lnTo>
                    <a:pt x="496" y="0"/>
                  </a:lnTo>
                  <a:lnTo>
                    <a:pt x="513" y="11"/>
                  </a:lnTo>
                  <a:lnTo>
                    <a:pt x="532" y="7"/>
                  </a:lnTo>
                  <a:lnTo>
                    <a:pt x="545" y="20"/>
                  </a:lnTo>
                  <a:lnTo>
                    <a:pt x="562" y="26"/>
                  </a:lnTo>
                  <a:lnTo>
                    <a:pt x="585" y="30"/>
                  </a:lnTo>
                  <a:lnTo>
                    <a:pt x="602" y="43"/>
                  </a:lnTo>
                  <a:lnTo>
                    <a:pt x="618" y="41"/>
                  </a:lnTo>
                  <a:lnTo>
                    <a:pt x="632" y="34"/>
                  </a:lnTo>
                  <a:lnTo>
                    <a:pt x="664" y="32"/>
                  </a:lnTo>
                  <a:lnTo>
                    <a:pt x="869" y="272"/>
                  </a:lnTo>
                  <a:lnTo>
                    <a:pt x="859" y="293"/>
                  </a:lnTo>
                  <a:lnTo>
                    <a:pt x="844" y="293"/>
                  </a:lnTo>
                  <a:lnTo>
                    <a:pt x="833" y="304"/>
                  </a:lnTo>
                  <a:lnTo>
                    <a:pt x="805" y="304"/>
                  </a:lnTo>
                  <a:lnTo>
                    <a:pt x="782" y="304"/>
                  </a:lnTo>
                  <a:lnTo>
                    <a:pt x="765" y="295"/>
                  </a:lnTo>
                  <a:lnTo>
                    <a:pt x="741" y="297"/>
                  </a:lnTo>
                  <a:lnTo>
                    <a:pt x="733" y="283"/>
                  </a:lnTo>
                  <a:lnTo>
                    <a:pt x="716" y="274"/>
                  </a:lnTo>
                  <a:lnTo>
                    <a:pt x="699" y="276"/>
                  </a:lnTo>
                  <a:lnTo>
                    <a:pt x="692" y="261"/>
                  </a:lnTo>
                  <a:lnTo>
                    <a:pt x="679" y="248"/>
                  </a:lnTo>
                  <a:lnTo>
                    <a:pt x="650" y="235"/>
                  </a:lnTo>
                  <a:lnTo>
                    <a:pt x="628" y="238"/>
                  </a:lnTo>
                  <a:lnTo>
                    <a:pt x="594" y="227"/>
                  </a:lnTo>
                  <a:lnTo>
                    <a:pt x="573" y="238"/>
                  </a:lnTo>
                  <a:lnTo>
                    <a:pt x="551" y="255"/>
                  </a:lnTo>
                  <a:lnTo>
                    <a:pt x="526" y="248"/>
                  </a:lnTo>
                  <a:lnTo>
                    <a:pt x="509" y="257"/>
                  </a:lnTo>
                  <a:lnTo>
                    <a:pt x="477" y="251"/>
                  </a:lnTo>
                  <a:lnTo>
                    <a:pt x="444" y="257"/>
                  </a:lnTo>
                  <a:lnTo>
                    <a:pt x="421" y="251"/>
                  </a:lnTo>
                  <a:lnTo>
                    <a:pt x="398" y="246"/>
                  </a:lnTo>
                  <a:lnTo>
                    <a:pt x="378" y="257"/>
                  </a:lnTo>
                  <a:lnTo>
                    <a:pt x="353" y="240"/>
                  </a:lnTo>
                  <a:lnTo>
                    <a:pt x="333" y="251"/>
                  </a:lnTo>
                  <a:lnTo>
                    <a:pt x="310" y="261"/>
                  </a:lnTo>
                  <a:lnTo>
                    <a:pt x="289" y="259"/>
                  </a:lnTo>
                  <a:lnTo>
                    <a:pt x="272" y="270"/>
                  </a:lnTo>
                  <a:lnTo>
                    <a:pt x="246" y="270"/>
                  </a:lnTo>
                  <a:lnTo>
                    <a:pt x="229" y="263"/>
                  </a:lnTo>
                  <a:lnTo>
                    <a:pt x="205" y="263"/>
                  </a:lnTo>
                  <a:lnTo>
                    <a:pt x="186" y="272"/>
                  </a:lnTo>
                  <a:lnTo>
                    <a:pt x="167" y="274"/>
                  </a:lnTo>
                  <a:lnTo>
                    <a:pt x="160" y="283"/>
                  </a:lnTo>
                  <a:lnTo>
                    <a:pt x="133" y="285"/>
                  </a:lnTo>
                  <a:lnTo>
                    <a:pt x="114" y="291"/>
                  </a:lnTo>
                  <a:lnTo>
                    <a:pt x="92" y="304"/>
                  </a:lnTo>
                  <a:lnTo>
                    <a:pt x="75" y="315"/>
                  </a:lnTo>
                  <a:lnTo>
                    <a:pt x="64" y="302"/>
                  </a:lnTo>
                  <a:lnTo>
                    <a:pt x="49" y="306"/>
                  </a:lnTo>
                  <a:lnTo>
                    <a:pt x="41" y="291"/>
                  </a:lnTo>
                  <a:lnTo>
                    <a:pt x="37" y="276"/>
                  </a:lnTo>
                  <a:lnTo>
                    <a:pt x="20" y="270"/>
                  </a:lnTo>
                  <a:lnTo>
                    <a:pt x="0" y="272"/>
                  </a:lnTo>
                  <a:close/>
                </a:path>
              </a:pathLst>
            </a:custGeom>
            <a:solidFill>
              <a:srgbClr val="00B05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23" name="Freeform 45">
              <a:extLst>
                <a:ext uri="{FF2B5EF4-FFF2-40B4-BE49-F238E27FC236}">
                  <a16:creationId xmlns:a16="http://schemas.microsoft.com/office/drawing/2014/main" id="{1DD3BDD6-D199-4BF8-8C0A-1C0537F6DDBA}"/>
                </a:ext>
              </a:extLst>
            </p:cNvPr>
            <p:cNvSpPr>
              <a:spLocks/>
            </p:cNvSpPr>
            <p:nvPr/>
          </p:nvSpPr>
          <p:spPr bwMode="auto">
            <a:xfrm>
              <a:off x="4241793" y="4150435"/>
              <a:ext cx="1911350" cy="1320800"/>
            </a:xfrm>
            <a:custGeom>
              <a:avLst/>
              <a:gdLst>
                <a:gd name="T0" fmla="*/ 930 w 1204"/>
                <a:gd name="T1" fmla="*/ 47 h 832"/>
                <a:gd name="T2" fmla="*/ 965 w 1204"/>
                <a:gd name="T3" fmla="*/ 70 h 832"/>
                <a:gd name="T4" fmla="*/ 982 w 1204"/>
                <a:gd name="T5" fmla="*/ 130 h 832"/>
                <a:gd name="T6" fmla="*/ 1020 w 1204"/>
                <a:gd name="T7" fmla="*/ 167 h 832"/>
                <a:gd name="T8" fmla="*/ 980 w 1204"/>
                <a:gd name="T9" fmla="*/ 212 h 832"/>
                <a:gd name="T10" fmla="*/ 888 w 1204"/>
                <a:gd name="T11" fmla="*/ 340 h 832"/>
                <a:gd name="T12" fmla="*/ 941 w 1204"/>
                <a:gd name="T13" fmla="*/ 349 h 832"/>
                <a:gd name="T14" fmla="*/ 975 w 1204"/>
                <a:gd name="T15" fmla="*/ 383 h 832"/>
                <a:gd name="T16" fmla="*/ 1012 w 1204"/>
                <a:gd name="T17" fmla="*/ 423 h 832"/>
                <a:gd name="T18" fmla="*/ 1063 w 1204"/>
                <a:gd name="T19" fmla="*/ 462 h 832"/>
                <a:gd name="T20" fmla="*/ 1080 w 1204"/>
                <a:gd name="T21" fmla="*/ 522 h 832"/>
                <a:gd name="T22" fmla="*/ 1112 w 1204"/>
                <a:gd name="T23" fmla="*/ 558 h 832"/>
                <a:gd name="T24" fmla="*/ 1125 w 1204"/>
                <a:gd name="T25" fmla="*/ 624 h 832"/>
                <a:gd name="T26" fmla="*/ 1155 w 1204"/>
                <a:gd name="T27" fmla="*/ 669 h 832"/>
                <a:gd name="T28" fmla="*/ 1168 w 1204"/>
                <a:gd name="T29" fmla="*/ 721 h 832"/>
                <a:gd name="T30" fmla="*/ 1204 w 1204"/>
                <a:gd name="T31" fmla="*/ 783 h 832"/>
                <a:gd name="T32" fmla="*/ 1159 w 1204"/>
                <a:gd name="T33" fmla="*/ 832 h 832"/>
                <a:gd name="T34" fmla="*/ 1133 w 1204"/>
                <a:gd name="T35" fmla="*/ 768 h 832"/>
                <a:gd name="T36" fmla="*/ 1091 w 1204"/>
                <a:gd name="T37" fmla="*/ 654 h 832"/>
                <a:gd name="T38" fmla="*/ 1029 w 1204"/>
                <a:gd name="T39" fmla="*/ 558 h 832"/>
                <a:gd name="T40" fmla="*/ 935 w 1204"/>
                <a:gd name="T41" fmla="*/ 592 h 832"/>
                <a:gd name="T42" fmla="*/ 871 w 1204"/>
                <a:gd name="T43" fmla="*/ 676 h 832"/>
                <a:gd name="T44" fmla="*/ 834 w 1204"/>
                <a:gd name="T45" fmla="*/ 654 h 832"/>
                <a:gd name="T46" fmla="*/ 783 w 1204"/>
                <a:gd name="T47" fmla="*/ 646 h 832"/>
                <a:gd name="T48" fmla="*/ 807 w 1204"/>
                <a:gd name="T49" fmla="*/ 695 h 832"/>
                <a:gd name="T50" fmla="*/ 380 w 1204"/>
                <a:gd name="T51" fmla="*/ 699 h 832"/>
                <a:gd name="T52" fmla="*/ 318 w 1204"/>
                <a:gd name="T53" fmla="*/ 721 h 832"/>
                <a:gd name="T54" fmla="*/ 258 w 1204"/>
                <a:gd name="T55" fmla="*/ 710 h 832"/>
                <a:gd name="T56" fmla="*/ 202 w 1204"/>
                <a:gd name="T57" fmla="*/ 669 h 832"/>
                <a:gd name="T58" fmla="*/ 217 w 1204"/>
                <a:gd name="T59" fmla="*/ 614 h 832"/>
                <a:gd name="T60" fmla="*/ 247 w 1204"/>
                <a:gd name="T61" fmla="*/ 558 h 832"/>
                <a:gd name="T62" fmla="*/ 198 w 1204"/>
                <a:gd name="T63" fmla="*/ 571 h 832"/>
                <a:gd name="T64" fmla="*/ 113 w 1204"/>
                <a:gd name="T65" fmla="*/ 580 h 832"/>
                <a:gd name="T66" fmla="*/ 63 w 1204"/>
                <a:gd name="T67" fmla="*/ 535 h 832"/>
                <a:gd name="T68" fmla="*/ 14 w 1204"/>
                <a:gd name="T69" fmla="*/ 494 h 832"/>
                <a:gd name="T70" fmla="*/ 134 w 1204"/>
                <a:gd name="T71" fmla="*/ 398 h 832"/>
                <a:gd name="T72" fmla="*/ 164 w 1204"/>
                <a:gd name="T73" fmla="*/ 344 h 832"/>
                <a:gd name="T74" fmla="*/ 189 w 1204"/>
                <a:gd name="T75" fmla="*/ 295 h 832"/>
                <a:gd name="T76" fmla="*/ 194 w 1204"/>
                <a:gd name="T77" fmla="*/ 257 h 832"/>
                <a:gd name="T78" fmla="*/ 247 w 1204"/>
                <a:gd name="T79" fmla="*/ 242 h 832"/>
                <a:gd name="T80" fmla="*/ 281 w 1204"/>
                <a:gd name="T81" fmla="*/ 214 h 832"/>
                <a:gd name="T82" fmla="*/ 318 w 1204"/>
                <a:gd name="T83" fmla="*/ 186 h 832"/>
                <a:gd name="T84" fmla="*/ 360 w 1204"/>
                <a:gd name="T85" fmla="*/ 167 h 832"/>
                <a:gd name="T86" fmla="*/ 395 w 1204"/>
                <a:gd name="T87" fmla="*/ 137 h 832"/>
                <a:gd name="T88" fmla="*/ 461 w 1204"/>
                <a:gd name="T89" fmla="*/ 148 h 832"/>
                <a:gd name="T90" fmla="*/ 510 w 1204"/>
                <a:gd name="T91" fmla="*/ 154 h 832"/>
                <a:gd name="T92" fmla="*/ 572 w 1204"/>
                <a:gd name="T93" fmla="*/ 126 h 832"/>
                <a:gd name="T94" fmla="*/ 631 w 1204"/>
                <a:gd name="T95" fmla="*/ 107 h 832"/>
                <a:gd name="T96" fmla="*/ 717 w 1204"/>
                <a:gd name="T97" fmla="*/ 77 h 832"/>
                <a:gd name="T98" fmla="*/ 753 w 1204"/>
                <a:gd name="T99" fmla="*/ 47 h 832"/>
                <a:gd name="T100" fmla="*/ 813 w 1204"/>
                <a:gd name="T101" fmla="*/ 47 h 832"/>
                <a:gd name="T102" fmla="*/ 892 w 1204"/>
                <a:gd name="T103" fmla="*/ 26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4" h="832">
                  <a:moveTo>
                    <a:pt x="911" y="0"/>
                  </a:moveTo>
                  <a:lnTo>
                    <a:pt x="918" y="17"/>
                  </a:lnTo>
                  <a:lnTo>
                    <a:pt x="920" y="32"/>
                  </a:lnTo>
                  <a:lnTo>
                    <a:pt x="930" y="47"/>
                  </a:lnTo>
                  <a:lnTo>
                    <a:pt x="943" y="56"/>
                  </a:lnTo>
                  <a:lnTo>
                    <a:pt x="963" y="45"/>
                  </a:lnTo>
                  <a:lnTo>
                    <a:pt x="975" y="62"/>
                  </a:lnTo>
                  <a:lnTo>
                    <a:pt x="965" y="70"/>
                  </a:lnTo>
                  <a:lnTo>
                    <a:pt x="969" y="90"/>
                  </a:lnTo>
                  <a:lnTo>
                    <a:pt x="971" y="101"/>
                  </a:lnTo>
                  <a:lnTo>
                    <a:pt x="982" y="107"/>
                  </a:lnTo>
                  <a:lnTo>
                    <a:pt x="982" y="130"/>
                  </a:lnTo>
                  <a:lnTo>
                    <a:pt x="995" y="137"/>
                  </a:lnTo>
                  <a:lnTo>
                    <a:pt x="999" y="147"/>
                  </a:lnTo>
                  <a:lnTo>
                    <a:pt x="1016" y="152"/>
                  </a:lnTo>
                  <a:lnTo>
                    <a:pt x="1020" y="167"/>
                  </a:lnTo>
                  <a:lnTo>
                    <a:pt x="1014" y="180"/>
                  </a:lnTo>
                  <a:lnTo>
                    <a:pt x="1001" y="186"/>
                  </a:lnTo>
                  <a:lnTo>
                    <a:pt x="997" y="201"/>
                  </a:lnTo>
                  <a:lnTo>
                    <a:pt x="980" y="212"/>
                  </a:lnTo>
                  <a:lnTo>
                    <a:pt x="961" y="216"/>
                  </a:lnTo>
                  <a:lnTo>
                    <a:pt x="858" y="336"/>
                  </a:lnTo>
                  <a:lnTo>
                    <a:pt x="873" y="346"/>
                  </a:lnTo>
                  <a:lnTo>
                    <a:pt x="888" y="340"/>
                  </a:lnTo>
                  <a:lnTo>
                    <a:pt x="901" y="351"/>
                  </a:lnTo>
                  <a:lnTo>
                    <a:pt x="922" y="340"/>
                  </a:lnTo>
                  <a:lnTo>
                    <a:pt x="928" y="351"/>
                  </a:lnTo>
                  <a:lnTo>
                    <a:pt x="941" y="349"/>
                  </a:lnTo>
                  <a:lnTo>
                    <a:pt x="948" y="362"/>
                  </a:lnTo>
                  <a:lnTo>
                    <a:pt x="950" y="385"/>
                  </a:lnTo>
                  <a:lnTo>
                    <a:pt x="961" y="394"/>
                  </a:lnTo>
                  <a:lnTo>
                    <a:pt x="975" y="383"/>
                  </a:lnTo>
                  <a:lnTo>
                    <a:pt x="978" y="396"/>
                  </a:lnTo>
                  <a:lnTo>
                    <a:pt x="992" y="406"/>
                  </a:lnTo>
                  <a:lnTo>
                    <a:pt x="1005" y="406"/>
                  </a:lnTo>
                  <a:lnTo>
                    <a:pt x="1012" y="423"/>
                  </a:lnTo>
                  <a:lnTo>
                    <a:pt x="1027" y="434"/>
                  </a:lnTo>
                  <a:lnTo>
                    <a:pt x="1046" y="443"/>
                  </a:lnTo>
                  <a:lnTo>
                    <a:pt x="1046" y="456"/>
                  </a:lnTo>
                  <a:lnTo>
                    <a:pt x="1063" y="462"/>
                  </a:lnTo>
                  <a:lnTo>
                    <a:pt x="1072" y="479"/>
                  </a:lnTo>
                  <a:lnTo>
                    <a:pt x="1069" y="494"/>
                  </a:lnTo>
                  <a:lnTo>
                    <a:pt x="1078" y="509"/>
                  </a:lnTo>
                  <a:lnTo>
                    <a:pt x="1080" y="522"/>
                  </a:lnTo>
                  <a:lnTo>
                    <a:pt x="1084" y="541"/>
                  </a:lnTo>
                  <a:lnTo>
                    <a:pt x="1104" y="528"/>
                  </a:lnTo>
                  <a:lnTo>
                    <a:pt x="1104" y="547"/>
                  </a:lnTo>
                  <a:lnTo>
                    <a:pt x="1112" y="558"/>
                  </a:lnTo>
                  <a:lnTo>
                    <a:pt x="1108" y="577"/>
                  </a:lnTo>
                  <a:lnTo>
                    <a:pt x="1101" y="592"/>
                  </a:lnTo>
                  <a:lnTo>
                    <a:pt x="1119" y="610"/>
                  </a:lnTo>
                  <a:lnTo>
                    <a:pt x="1125" y="624"/>
                  </a:lnTo>
                  <a:lnTo>
                    <a:pt x="1136" y="629"/>
                  </a:lnTo>
                  <a:lnTo>
                    <a:pt x="1136" y="644"/>
                  </a:lnTo>
                  <a:lnTo>
                    <a:pt x="1138" y="659"/>
                  </a:lnTo>
                  <a:lnTo>
                    <a:pt x="1155" y="669"/>
                  </a:lnTo>
                  <a:lnTo>
                    <a:pt x="1157" y="682"/>
                  </a:lnTo>
                  <a:lnTo>
                    <a:pt x="1165" y="689"/>
                  </a:lnTo>
                  <a:lnTo>
                    <a:pt x="1161" y="704"/>
                  </a:lnTo>
                  <a:lnTo>
                    <a:pt x="1168" y="721"/>
                  </a:lnTo>
                  <a:lnTo>
                    <a:pt x="1182" y="736"/>
                  </a:lnTo>
                  <a:lnTo>
                    <a:pt x="1178" y="764"/>
                  </a:lnTo>
                  <a:lnTo>
                    <a:pt x="1193" y="770"/>
                  </a:lnTo>
                  <a:lnTo>
                    <a:pt x="1204" y="783"/>
                  </a:lnTo>
                  <a:lnTo>
                    <a:pt x="1193" y="800"/>
                  </a:lnTo>
                  <a:lnTo>
                    <a:pt x="1204" y="828"/>
                  </a:lnTo>
                  <a:lnTo>
                    <a:pt x="1182" y="826"/>
                  </a:lnTo>
                  <a:lnTo>
                    <a:pt x="1159" y="832"/>
                  </a:lnTo>
                  <a:lnTo>
                    <a:pt x="1133" y="832"/>
                  </a:lnTo>
                  <a:lnTo>
                    <a:pt x="1131" y="813"/>
                  </a:lnTo>
                  <a:lnTo>
                    <a:pt x="1127" y="794"/>
                  </a:lnTo>
                  <a:lnTo>
                    <a:pt x="1133" y="768"/>
                  </a:lnTo>
                  <a:lnTo>
                    <a:pt x="1123" y="736"/>
                  </a:lnTo>
                  <a:lnTo>
                    <a:pt x="1104" y="712"/>
                  </a:lnTo>
                  <a:lnTo>
                    <a:pt x="1101" y="687"/>
                  </a:lnTo>
                  <a:lnTo>
                    <a:pt x="1091" y="654"/>
                  </a:lnTo>
                  <a:lnTo>
                    <a:pt x="1067" y="639"/>
                  </a:lnTo>
                  <a:lnTo>
                    <a:pt x="1052" y="616"/>
                  </a:lnTo>
                  <a:lnTo>
                    <a:pt x="1040" y="582"/>
                  </a:lnTo>
                  <a:lnTo>
                    <a:pt x="1029" y="558"/>
                  </a:lnTo>
                  <a:lnTo>
                    <a:pt x="1007" y="545"/>
                  </a:lnTo>
                  <a:lnTo>
                    <a:pt x="980" y="552"/>
                  </a:lnTo>
                  <a:lnTo>
                    <a:pt x="960" y="573"/>
                  </a:lnTo>
                  <a:lnTo>
                    <a:pt x="935" y="592"/>
                  </a:lnTo>
                  <a:lnTo>
                    <a:pt x="905" y="635"/>
                  </a:lnTo>
                  <a:lnTo>
                    <a:pt x="884" y="639"/>
                  </a:lnTo>
                  <a:lnTo>
                    <a:pt x="866" y="654"/>
                  </a:lnTo>
                  <a:lnTo>
                    <a:pt x="871" y="676"/>
                  </a:lnTo>
                  <a:lnTo>
                    <a:pt x="881" y="685"/>
                  </a:lnTo>
                  <a:lnTo>
                    <a:pt x="860" y="682"/>
                  </a:lnTo>
                  <a:lnTo>
                    <a:pt x="843" y="672"/>
                  </a:lnTo>
                  <a:lnTo>
                    <a:pt x="834" y="654"/>
                  </a:lnTo>
                  <a:lnTo>
                    <a:pt x="828" y="633"/>
                  </a:lnTo>
                  <a:lnTo>
                    <a:pt x="813" y="624"/>
                  </a:lnTo>
                  <a:lnTo>
                    <a:pt x="796" y="627"/>
                  </a:lnTo>
                  <a:lnTo>
                    <a:pt x="783" y="646"/>
                  </a:lnTo>
                  <a:lnTo>
                    <a:pt x="777" y="663"/>
                  </a:lnTo>
                  <a:lnTo>
                    <a:pt x="787" y="669"/>
                  </a:lnTo>
                  <a:lnTo>
                    <a:pt x="790" y="682"/>
                  </a:lnTo>
                  <a:lnTo>
                    <a:pt x="807" y="695"/>
                  </a:lnTo>
                  <a:lnTo>
                    <a:pt x="429" y="710"/>
                  </a:lnTo>
                  <a:lnTo>
                    <a:pt x="409" y="708"/>
                  </a:lnTo>
                  <a:lnTo>
                    <a:pt x="397" y="701"/>
                  </a:lnTo>
                  <a:lnTo>
                    <a:pt x="380" y="699"/>
                  </a:lnTo>
                  <a:lnTo>
                    <a:pt x="365" y="708"/>
                  </a:lnTo>
                  <a:lnTo>
                    <a:pt x="347" y="710"/>
                  </a:lnTo>
                  <a:lnTo>
                    <a:pt x="326" y="710"/>
                  </a:lnTo>
                  <a:lnTo>
                    <a:pt x="318" y="721"/>
                  </a:lnTo>
                  <a:lnTo>
                    <a:pt x="303" y="721"/>
                  </a:lnTo>
                  <a:lnTo>
                    <a:pt x="292" y="712"/>
                  </a:lnTo>
                  <a:lnTo>
                    <a:pt x="281" y="706"/>
                  </a:lnTo>
                  <a:lnTo>
                    <a:pt x="258" y="710"/>
                  </a:lnTo>
                  <a:lnTo>
                    <a:pt x="241" y="706"/>
                  </a:lnTo>
                  <a:lnTo>
                    <a:pt x="228" y="689"/>
                  </a:lnTo>
                  <a:lnTo>
                    <a:pt x="217" y="676"/>
                  </a:lnTo>
                  <a:lnTo>
                    <a:pt x="202" y="669"/>
                  </a:lnTo>
                  <a:lnTo>
                    <a:pt x="204" y="654"/>
                  </a:lnTo>
                  <a:lnTo>
                    <a:pt x="217" y="646"/>
                  </a:lnTo>
                  <a:lnTo>
                    <a:pt x="217" y="631"/>
                  </a:lnTo>
                  <a:lnTo>
                    <a:pt x="217" y="614"/>
                  </a:lnTo>
                  <a:lnTo>
                    <a:pt x="224" y="599"/>
                  </a:lnTo>
                  <a:lnTo>
                    <a:pt x="241" y="588"/>
                  </a:lnTo>
                  <a:lnTo>
                    <a:pt x="252" y="573"/>
                  </a:lnTo>
                  <a:lnTo>
                    <a:pt x="247" y="558"/>
                  </a:lnTo>
                  <a:lnTo>
                    <a:pt x="236" y="554"/>
                  </a:lnTo>
                  <a:lnTo>
                    <a:pt x="222" y="565"/>
                  </a:lnTo>
                  <a:lnTo>
                    <a:pt x="209" y="560"/>
                  </a:lnTo>
                  <a:lnTo>
                    <a:pt x="198" y="571"/>
                  </a:lnTo>
                  <a:lnTo>
                    <a:pt x="177" y="567"/>
                  </a:lnTo>
                  <a:lnTo>
                    <a:pt x="168" y="578"/>
                  </a:lnTo>
                  <a:lnTo>
                    <a:pt x="128" y="563"/>
                  </a:lnTo>
                  <a:lnTo>
                    <a:pt x="113" y="580"/>
                  </a:lnTo>
                  <a:lnTo>
                    <a:pt x="102" y="567"/>
                  </a:lnTo>
                  <a:lnTo>
                    <a:pt x="85" y="560"/>
                  </a:lnTo>
                  <a:lnTo>
                    <a:pt x="70" y="560"/>
                  </a:lnTo>
                  <a:lnTo>
                    <a:pt x="63" y="535"/>
                  </a:lnTo>
                  <a:lnTo>
                    <a:pt x="55" y="520"/>
                  </a:lnTo>
                  <a:lnTo>
                    <a:pt x="46" y="507"/>
                  </a:lnTo>
                  <a:lnTo>
                    <a:pt x="31" y="496"/>
                  </a:lnTo>
                  <a:lnTo>
                    <a:pt x="14" y="494"/>
                  </a:lnTo>
                  <a:lnTo>
                    <a:pt x="0" y="485"/>
                  </a:lnTo>
                  <a:lnTo>
                    <a:pt x="96" y="413"/>
                  </a:lnTo>
                  <a:lnTo>
                    <a:pt x="113" y="402"/>
                  </a:lnTo>
                  <a:lnTo>
                    <a:pt x="134" y="398"/>
                  </a:lnTo>
                  <a:lnTo>
                    <a:pt x="145" y="379"/>
                  </a:lnTo>
                  <a:lnTo>
                    <a:pt x="162" y="374"/>
                  </a:lnTo>
                  <a:lnTo>
                    <a:pt x="166" y="355"/>
                  </a:lnTo>
                  <a:lnTo>
                    <a:pt x="164" y="344"/>
                  </a:lnTo>
                  <a:lnTo>
                    <a:pt x="174" y="336"/>
                  </a:lnTo>
                  <a:lnTo>
                    <a:pt x="162" y="321"/>
                  </a:lnTo>
                  <a:lnTo>
                    <a:pt x="174" y="304"/>
                  </a:lnTo>
                  <a:lnTo>
                    <a:pt x="189" y="295"/>
                  </a:lnTo>
                  <a:lnTo>
                    <a:pt x="205" y="295"/>
                  </a:lnTo>
                  <a:lnTo>
                    <a:pt x="202" y="282"/>
                  </a:lnTo>
                  <a:lnTo>
                    <a:pt x="207" y="270"/>
                  </a:lnTo>
                  <a:lnTo>
                    <a:pt x="194" y="257"/>
                  </a:lnTo>
                  <a:lnTo>
                    <a:pt x="209" y="242"/>
                  </a:lnTo>
                  <a:lnTo>
                    <a:pt x="224" y="240"/>
                  </a:lnTo>
                  <a:lnTo>
                    <a:pt x="237" y="227"/>
                  </a:lnTo>
                  <a:lnTo>
                    <a:pt x="247" y="242"/>
                  </a:lnTo>
                  <a:lnTo>
                    <a:pt x="262" y="235"/>
                  </a:lnTo>
                  <a:lnTo>
                    <a:pt x="256" y="218"/>
                  </a:lnTo>
                  <a:lnTo>
                    <a:pt x="273" y="224"/>
                  </a:lnTo>
                  <a:lnTo>
                    <a:pt x="281" y="214"/>
                  </a:lnTo>
                  <a:lnTo>
                    <a:pt x="283" y="201"/>
                  </a:lnTo>
                  <a:lnTo>
                    <a:pt x="296" y="201"/>
                  </a:lnTo>
                  <a:lnTo>
                    <a:pt x="303" y="186"/>
                  </a:lnTo>
                  <a:lnTo>
                    <a:pt x="318" y="186"/>
                  </a:lnTo>
                  <a:lnTo>
                    <a:pt x="318" y="177"/>
                  </a:lnTo>
                  <a:lnTo>
                    <a:pt x="343" y="182"/>
                  </a:lnTo>
                  <a:lnTo>
                    <a:pt x="358" y="178"/>
                  </a:lnTo>
                  <a:lnTo>
                    <a:pt x="360" y="167"/>
                  </a:lnTo>
                  <a:lnTo>
                    <a:pt x="362" y="148"/>
                  </a:lnTo>
                  <a:lnTo>
                    <a:pt x="371" y="141"/>
                  </a:lnTo>
                  <a:lnTo>
                    <a:pt x="384" y="152"/>
                  </a:lnTo>
                  <a:lnTo>
                    <a:pt x="395" y="137"/>
                  </a:lnTo>
                  <a:lnTo>
                    <a:pt x="412" y="147"/>
                  </a:lnTo>
                  <a:lnTo>
                    <a:pt x="431" y="147"/>
                  </a:lnTo>
                  <a:lnTo>
                    <a:pt x="452" y="135"/>
                  </a:lnTo>
                  <a:lnTo>
                    <a:pt x="461" y="148"/>
                  </a:lnTo>
                  <a:lnTo>
                    <a:pt x="474" y="143"/>
                  </a:lnTo>
                  <a:lnTo>
                    <a:pt x="482" y="154"/>
                  </a:lnTo>
                  <a:lnTo>
                    <a:pt x="495" y="145"/>
                  </a:lnTo>
                  <a:lnTo>
                    <a:pt x="510" y="154"/>
                  </a:lnTo>
                  <a:lnTo>
                    <a:pt x="521" y="141"/>
                  </a:lnTo>
                  <a:lnTo>
                    <a:pt x="540" y="139"/>
                  </a:lnTo>
                  <a:lnTo>
                    <a:pt x="561" y="139"/>
                  </a:lnTo>
                  <a:lnTo>
                    <a:pt x="572" y="126"/>
                  </a:lnTo>
                  <a:lnTo>
                    <a:pt x="587" y="128"/>
                  </a:lnTo>
                  <a:lnTo>
                    <a:pt x="593" y="113"/>
                  </a:lnTo>
                  <a:lnTo>
                    <a:pt x="615" y="115"/>
                  </a:lnTo>
                  <a:lnTo>
                    <a:pt x="631" y="107"/>
                  </a:lnTo>
                  <a:lnTo>
                    <a:pt x="687" y="107"/>
                  </a:lnTo>
                  <a:lnTo>
                    <a:pt x="683" y="92"/>
                  </a:lnTo>
                  <a:lnTo>
                    <a:pt x="706" y="86"/>
                  </a:lnTo>
                  <a:lnTo>
                    <a:pt x="717" y="77"/>
                  </a:lnTo>
                  <a:lnTo>
                    <a:pt x="717" y="64"/>
                  </a:lnTo>
                  <a:lnTo>
                    <a:pt x="738" y="62"/>
                  </a:lnTo>
                  <a:lnTo>
                    <a:pt x="740" y="53"/>
                  </a:lnTo>
                  <a:lnTo>
                    <a:pt x="753" y="47"/>
                  </a:lnTo>
                  <a:lnTo>
                    <a:pt x="770" y="47"/>
                  </a:lnTo>
                  <a:lnTo>
                    <a:pt x="783" y="39"/>
                  </a:lnTo>
                  <a:lnTo>
                    <a:pt x="798" y="43"/>
                  </a:lnTo>
                  <a:lnTo>
                    <a:pt x="813" y="47"/>
                  </a:lnTo>
                  <a:lnTo>
                    <a:pt x="832" y="43"/>
                  </a:lnTo>
                  <a:lnTo>
                    <a:pt x="852" y="47"/>
                  </a:lnTo>
                  <a:lnTo>
                    <a:pt x="864" y="47"/>
                  </a:lnTo>
                  <a:lnTo>
                    <a:pt x="892" y="26"/>
                  </a:lnTo>
                  <a:lnTo>
                    <a:pt x="911" y="0"/>
                  </a:lnTo>
                  <a:close/>
                </a:path>
              </a:pathLst>
            </a:cu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124" name="Freeform 46">
              <a:extLst>
                <a:ext uri="{FF2B5EF4-FFF2-40B4-BE49-F238E27FC236}">
                  <a16:creationId xmlns:a16="http://schemas.microsoft.com/office/drawing/2014/main" id="{2714D3EB-D863-4AE0-B8AE-59BF94740291}"/>
                </a:ext>
              </a:extLst>
            </p:cNvPr>
            <p:cNvSpPr>
              <a:spLocks/>
            </p:cNvSpPr>
            <p:nvPr/>
          </p:nvSpPr>
          <p:spPr bwMode="auto">
            <a:xfrm>
              <a:off x="4099501" y="3155072"/>
              <a:ext cx="1657349" cy="1674813"/>
            </a:xfrm>
            <a:custGeom>
              <a:avLst/>
              <a:gdLst>
                <a:gd name="T0" fmla="*/ 985 w 1044"/>
                <a:gd name="T1" fmla="*/ 605 h 1055"/>
                <a:gd name="T2" fmla="*/ 984 w 1044"/>
                <a:gd name="T3" fmla="*/ 556 h 1055"/>
                <a:gd name="T4" fmla="*/ 969 w 1044"/>
                <a:gd name="T5" fmla="*/ 494 h 1055"/>
                <a:gd name="T6" fmla="*/ 953 w 1044"/>
                <a:gd name="T7" fmla="*/ 441 h 1055"/>
                <a:gd name="T8" fmla="*/ 953 w 1044"/>
                <a:gd name="T9" fmla="*/ 383 h 1055"/>
                <a:gd name="T10" fmla="*/ 967 w 1044"/>
                <a:gd name="T11" fmla="*/ 340 h 1055"/>
                <a:gd name="T12" fmla="*/ 957 w 1044"/>
                <a:gd name="T13" fmla="*/ 300 h 1055"/>
                <a:gd name="T14" fmla="*/ 944 w 1044"/>
                <a:gd name="T15" fmla="*/ 270 h 1055"/>
                <a:gd name="T16" fmla="*/ 985 w 1044"/>
                <a:gd name="T17" fmla="*/ 229 h 1055"/>
                <a:gd name="T18" fmla="*/ 1000 w 1044"/>
                <a:gd name="T19" fmla="*/ 188 h 1055"/>
                <a:gd name="T20" fmla="*/ 995 w 1044"/>
                <a:gd name="T21" fmla="*/ 141 h 1055"/>
                <a:gd name="T22" fmla="*/ 1029 w 1044"/>
                <a:gd name="T23" fmla="*/ 82 h 1055"/>
                <a:gd name="T24" fmla="*/ 1027 w 1044"/>
                <a:gd name="T25" fmla="*/ 47 h 1055"/>
                <a:gd name="T26" fmla="*/ 1014 w 1044"/>
                <a:gd name="T27" fmla="*/ 9 h 1055"/>
                <a:gd name="T28" fmla="*/ 963 w 1044"/>
                <a:gd name="T29" fmla="*/ 4 h 1055"/>
                <a:gd name="T30" fmla="*/ 906 w 1044"/>
                <a:gd name="T31" fmla="*/ 17 h 1055"/>
                <a:gd name="T32" fmla="*/ 852 w 1044"/>
                <a:gd name="T33" fmla="*/ 17 h 1055"/>
                <a:gd name="T34" fmla="*/ 803 w 1044"/>
                <a:gd name="T35" fmla="*/ 24 h 1055"/>
                <a:gd name="T36" fmla="*/ 737 w 1044"/>
                <a:gd name="T37" fmla="*/ 35 h 1055"/>
                <a:gd name="T38" fmla="*/ 651 w 1044"/>
                <a:gd name="T39" fmla="*/ 34 h 1055"/>
                <a:gd name="T40" fmla="*/ 572 w 1044"/>
                <a:gd name="T41" fmla="*/ 30 h 1055"/>
                <a:gd name="T42" fmla="*/ 532 w 1044"/>
                <a:gd name="T43" fmla="*/ 58 h 1055"/>
                <a:gd name="T44" fmla="*/ 489 w 1044"/>
                <a:gd name="T45" fmla="*/ 47 h 1055"/>
                <a:gd name="T46" fmla="*/ 453 w 1044"/>
                <a:gd name="T47" fmla="*/ 77 h 1055"/>
                <a:gd name="T48" fmla="*/ 399 w 1044"/>
                <a:gd name="T49" fmla="*/ 88 h 1055"/>
                <a:gd name="T50" fmla="*/ 354 w 1044"/>
                <a:gd name="T51" fmla="*/ 92 h 1055"/>
                <a:gd name="T52" fmla="*/ 320 w 1044"/>
                <a:gd name="T53" fmla="*/ 126 h 1055"/>
                <a:gd name="T54" fmla="*/ 303 w 1044"/>
                <a:gd name="T55" fmla="*/ 167 h 1055"/>
                <a:gd name="T56" fmla="*/ 273 w 1044"/>
                <a:gd name="T57" fmla="*/ 203 h 1055"/>
                <a:gd name="T58" fmla="*/ 228 w 1044"/>
                <a:gd name="T59" fmla="*/ 225 h 1055"/>
                <a:gd name="T60" fmla="*/ 152 w 1044"/>
                <a:gd name="T61" fmla="*/ 261 h 1055"/>
                <a:gd name="T62" fmla="*/ 109 w 1044"/>
                <a:gd name="T63" fmla="*/ 312 h 1055"/>
                <a:gd name="T64" fmla="*/ 56 w 1044"/>
                <a:gd name="T65" fmla="*/ 351 h 1055"/>
                <a:gd name="T66" fmla="*/ 15 w 1044"/>
                <a:gd name="T67" fmla="*/ 413 h 1055"/>
                <a:gd name="T68" fmla="*/ 30 w 1044"/>
                <a:gd name="T69" fmla="*/ 1036 h 1055"/>
                <a:gd name="T70" fmla="*/ 81 w 1044"/>
                <a:gd name="T71" fmla="*/ 1035 h 1055"/>
                <a:gd name="T72" fmla="*/ 103 w 1044"/>
                <a:gd name="T73" fmla="*/ 1055 h 1055"/>
                <a:gd name="T74" fmla="*/ 145 w 1044"/>
                <a:gd name="T75" fmla="*/ 1042 h 1055"/>
                <a:gd name="T76" fmla="*/ 175 w 1044"/>
                <a:gd name="T77" fmla="*/ 1023 h 1055"/>
                <a:gd name="T78" fmla="*/ 220 w 1044"/>
                <a:gd name="T79" fmla="*/ 1025 h 1055"/>
                <a:gd name="T80" fmla="*/ 252 w 1044"/>
                <a:gd name="T81" fmla="*/ 982 h 1055"/>
                <a:gd name="T82" fmla="*/ 248 w 1044"/>
                <a:gd name="T83" fmla="*/ 948 h 1055"/>
                <a:gd name="T84" fmla="*/ 291 w 1044"/>
                <a:gd name="T85" fmla="*/ 922 h 1055"/>
                <a:gd name="T86" fmla="*/ 280 w 1044"/>
                <a:gd name="T87" fmla="*/ 884 h 1055"/>
                <a:gd name="T88" fmla="*/ 323 w 1044"/>
                <a:gd name="T89" fmla="*/ 854 h 1055"/>
                <a:gd name="T90" fmla="*/ 342 w 1044"/>
                <a:gd name="T91" fmla="*/ 845 h 1055"/>
                <a:gd name="T92" fmla="*/ 369 w 1044"/>
                <a:gd name="T93" fmla="*/ 828 h 1055"/>
                <a:gd name="T94" fmla="*/ 404 w 1044"/>
                <a:gd name="T95" fmla="*/ 813 h 1055"/>
                <a:gd name="T96" fmla="*/ 444 w 1044"/>
                <a:gd name="T97" fmla="*/ 805 h 1055"/>
                <a:gd name="T98" fmla="*/ 457 w 1044"/>
                <a:gd name="T99" fmla="*/ 768 h 1055"/>
                <a:gd name="T100" fmla="*/ 498 w 1044"/>
                <a:gd name="T101" fmla="*/ 774 h 1055"/>
                <a:gd name="T102" fmla="*/ 547 w 1044"/>
                <a:gd name="T103" fmla="*/ 775 h 1055"/>
                <a:gd name="T104" fmla="*/ 581 w 1044"/>
                <a:gd name="T105" fmla="*/ 772 h 1055"/>
                <a:gd name="T106" fmla="*/ 626 w 1044"/>
                <a:gd name="T107" fmla="*/ 766 h 1055"/>
                <a:gd name="T108" fmla="*/ 673 w 1044"/>
                <a:gd name="T109" fmla="*/ 755 h 1055"/>
                <a:gd name="T110" fmla="*/ 717 w 1044"/>
                <a:gd name="T111" fmla="*/ 734 h 1055"/>
                <a:gd name="T112" fmla="*/ 792 w 1044"/>
                <a:gd name="T113" fmla="*/ 713 h 1055"/>
                <a:gd name="T114" fmla="*/ 824 w 1044"/>
                <a:gd name="T115" fmla="*/ 689 h 1055"/>
                <a:gd name="T116" fmla="*/ 856 w 1044"/>
                <a:gd name="T117" fmla="*/ 674 h 1055"/>
                <a:gd name="T118" fmla="*/ 899 w 1044"/>
                <a:gd name="T119" fmla="*/ 674 h 1055"/>
                <a:gd name="T120" fmla="*/ 950 w 1044"/>
                <a:gd name="T121" fmla="*/ 674 h 1055"/>
                <a:gd name="T122" fmla="*/ 993 w 1044"/>
                <a:gd name="T123" fmla="*/ 623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4" h="1055">
                  <a:moveTo>
                    <a:pt x="993" y="623"/>
                  </a:moveTo>
                  <a:lnTo>
                    <a:pt x="997" y="610"/>
                  </a:lnTo>
                  <a:lnTo>
                    <a:pt x="985" y="605"/>
                  </a:lnTo>
                  <a:lnTo>
                    <a:pt x="1000" y="582"/>
                  </a:lnTo>
                  <a:lnTo>
                    <a:pt x="995" y="569"/>
                  </a:lnTo>
                  <a:lnTo>
                    <a:pt x="984" y="556"/>
                  </a:lnTo>
                  <a:lnTo>
                    <a:pt x="989" y="533"/>
                  </a:lnTo>
                  <a:lnTo>
                    <a:pt x="984" y="514"/>
                  </a:lnTo>
                  <a:lnTo>
                    <a:pt x="969" y="494"/>
                  </a:lnTo>
                  <a:lnTo>
                    <a:pt x="957" y="479"/>
                  </a:lnTo>
                  <a:lnTo>
                    <a:pt x="950" y="458"/>
                  </a:lnTo>
                  <a:lnTo>
                    <a:pt x="953" y="441"/>
                  </a:lnTo>
                  <a:lnTo>
                    <a:pt x="961" y="424"/>
                  </a:lnTo>
                  <a:lnTo>
                    <a:pt x="957" y="400"/>
                  </a:lnTo>
                  <a:lnTo>
                    <a:pt x="953" y="383"/>
                  </a:lnTo>
                  <a:lnTo>
                    <a:pt x="963" y="370"/>
                  </a:lnTo>
                  <a:lnTo>
                    <a:pt x="957" y="351"/>
                  </a:lnTo>
                  <a:lnTo>
                    <a:pt x="967" y="340"/>
                  </a:lnTo>
                  <a:lnTo>
                    <a:pt x="961" y="328"/>
                  </a:lnTo>
                  <a:lnTo>
                    <a:pt x="967" y="313"/>
                  </a:lnTo>
                  <a:lnTo>
                    <a:pt x="957" y="300"/>
                  </a:lnTo>
                  <a:lnTo>
                    <a:pt x="961" y="289"/>
                  </a:lnTo>
                  <a:lnTo>
                    <a:pt x="946" y="281"/>
                  </a:lnTo>
                  <a:lnTo>
                    <a:pt x="944" y="270"/>
                  </a:lnTo>
                  <a:lnTo>
                    <a:pt x="961" y="259"/>
                  </a:lnTo>
                  <a:lnTo>
                    <a:pt x="970" y="242"/>
                  </a:lnTo>
                  <a:lnTo>
                    <a:pt x="985" y="229"/>
                  </a:lnTo>
                  <a:lnTo>
                    <a:pt x="997" y="216"/>
                  </a:lnTo>
                  <a:lnTo>
                    <a:pt x="1004" y="203"/>
                  </a:lnTo>
                  <a:lnTo>
                    <a:pt x="1000" y="188"/>
                  </a:lnTo>
                  <a:lnTo>
                    <a:pt x="993" y="173"/>
                  </a:lnTo>
                  <a:lnTo>
                    <a:pt x="1000" y="158"/>
                  </a:lnTo>
                  <a:lnTo>
                    <a:pt x="995" y="141"/>
                  </a:lnTo>
                  <a:lnTo>
                    <a:pt x="1006" y="114"/>
                  </a:lnTo>
                  <a:lnTo>
                    <a:pt x="1017" y="101"/>
                  </a:lnTo>
                  <a:lnTo>
                    <a:pt x="1029" y="82"/>
                  </a:lnTo>
                  <a:lnTo>
                    <a:pt x="1044" y="69"/>
                  </a:lnTo>
                  <a:lnTo>
                    <a:pt x="1042" y="52"/>
                  </a:lnTo>
                  <a:lnTo>
                    <a:pt x="1027" y="47"/>
                  </a:lnTo>
                  <a:lnTo>
                    <a:pt x="1019" y="30"/>
                  </a:lnTo>
                  <a:lnTo>
                    <a:pt x="1027" y="22"/>
                  </a:lnTo>
                  <a:lnTo>
                    <a:pt x="1014" y="9"/>
                  </a:lnTo>
                  <a:lnTo>
                    <a:pt x="997" y="0"/>
                  </a:lnTo>
                  <a:lnTo>
                    <a:pt x="978" y="0"/>
                  </a:lnTo>
                  <a:lnTo>
                    <a:pt x="963" y="4"/>
                  </a:lnTo>
                  <a:lnTo>
                    <a:pt x="942" y="11"/>
                  </a:lnTo>
                  <a:lnTo>
                    <a:pt x="925" y="20"/>
                  </a:lnTo>
                  <a:lnTo>
                    <a:pt x="906" y="17"/>
                  </a:lnTo>
                  <a:lnTo>
                    <a:pt x="888" y="7"/>
                  </a:lnTo>
                  <a:lnTo>
                    <a:pt x="871" y="7"/>
                  </a:lnTo>
                  <a:lnTo>
                    <a:pt x="852" y="17"/>
                  </a:lnTo>
                  <a:lnTo>
                    <a:pt x="844" y="28"/>
                  </a:lnTo>
                  <a:lnTo>
                    <a:pt x="822" y="32"/>
                  </a:lnTo>
                  <a:lnTo>
                    <a:pt x="803" y="24"/>
                  </a:lnTo>
                  <a:lnTo>
                    <a:pt x="784" y="32"/>
                  </a:lnTo>
                  <a:lnTo>
                    <a:pt x="771" y="41"/>
                  </a:lnTo>
                  <a:lnTo>
                    <a:pt x="737" y="35"/>
                  </a:lnTo>
                  <a:lnTo>
                    <a:pt x="692" y="47"/>
                  </a:lnTo>
                  <a:lnTo>
                    <a:pt x="677" y="41"/>
                  </a:lnTo>
                  <a:lnTo>
                    <a:pt x="651" y="34"/>
                  </a:lnTo>
                  <a:lnTo>
                    <a:pt x="624" y="34"/>
                  </a:lnTo>
                  <a:lnTo>
                    <a:pt x="596" y="34"/>
                  </a:lnTo>
                  <a:lnTo>
                    <a:pt x="572" y="30"/>
                  </a:lnTo>
                  <a:lnTo>
                    <a:pt x="553" y="28"/>
                  </a:lnTo>
                  <a:lnTo>
                    <a:pt x="545" y="43"/>
                  </a:lnTo>
                  <a:lnTo>
                    <a:pt x="532" y="58"/>
                  </a:lnTo>
                  <a:lnTo>
                    <a:pt x="513" y="67"/>
                  </a:lnTo>
                  <a:lnTo>
                    <a:pt x="498" y="60"/>
                  </a:lnTo>
                  <a:lnTo>
                    <a:pt x="489" y="47"/>
                  </a:lnTo>
                  <a:lnTo>
                    <a:pt x="480" y="56"/>
                  </a:lnTo>
                  <a:lnTo>
                    <a:pt x="463" y="56"/>
                  </a:lnTo>
                  <a:lnTo>
                    <a:pt x="453" y="77"/>
                  </a:lnTo>
                  <a:lnTo>
                    <a:pt x="438" y="77"/>
                  </a:lnTo>
                  <a:lnTo>
                    <a:pt x="427" y="88"/>
                  </a:lnTo>
                  <a:lnTo>
                    <a:pt x="399" y="88"/>
                  </a:lnTo>
                  <a:lnTo>
                    <a:pt x="376" y="88"/>
                  </a:lnTo>
                  <a:lnTo>
                    <a:pt x="357" y="77"/>
                  </a:lnTo>
                  <a:lnTo>
                    <a:pt x="354" y="92"/>
                  </a:lnTo>
                  <a:lnTo>
                    <a:pt x="342" y="99"/>
                  </a:lnTo>
                  <a:lnTo>
                    <a:pt x="335" y="118"/>
                  </a:lnTo>
                  <a:lnTo>
                    <a:pt x="320" y="126"/>
                  </a:lnTo>
                  <a:lnTo>
                    <a:pt x="314" y="141"/>
                  </a:lnTo>
                  <a:lnTo>
                    <a:pt x="305" y="152"/>
                  </a:lnTo>
                  <a:lnTo>
                    <a:pt x="303" y="167"/>
                  </a:lnTo>
                  <a:lnTo>
                    <a:pt x="290" y="176"/>
                  </a:lnTo>
                  <a:lnTo>
                    <a:pt x="286" y="191"/>
                  </a:lnTo>
                  <a:lnTo>
                    <a:pt x="273" y="203"/>
                  </a:lnTo>
                  <a:lnTo>
                    <a:pt x="265" y="216"/>
                  </a:lnTo>
                  <a:lnTo>
                    <a:pt x="246" y="218"/>
                  </a:lnTo>
                  <a:lnTo>
                    <a:pt x="228" y="225"/>
                  </a:lnTo>
                  <a:lnTo>
                    <a:pt x="203" y="225"/>
                  </a:lnTo>
                  <a:lnTo>
                    <a:pt x="177" y="242"/>
                  </a:lnTo>
                  <a:lnTo>
                    <a:pt x="152" y="261"/>
                  </a:lnTo>
                  <a:lnTo>
                    <a:pt x="135" y="270"/>
                  </a:lnTo>
                  <a:lnTo>
                    <a:pt x="115" y="285"/>
                  </a:lnTo>
                  <a:lnTo>
                    <a:pt x="109" y="312"/>
                  </a:lnTo>
                  <a:lnTo>
                    <a:pt x="96" y="323"/>
                  </a:lnTo>
                  <a:lnTo>
                    <a:pt x="73" y="338"/>
                  </a:lnTo>
                  <a:lnTo>
                    <a:pt x="56" y="351"/>
                  </a:lnTo>
                  <a:lnTo>
                    <a:pt x="38" y="362"/>
                  </a:lnTo>
                  <a:lnTo>
                    <a:pt x="26" y="392"/>
                  </a:lnTo>
                  <a:lnTo>
                    <a:pt x="15" y="413"/>
                  </a:lnTo>
                  <a:lnTo>
                    <a:pt x="0" y="428"/>
                  </a:lnTo>
                  <a:lnTo>
                    <a:pt x="17" y="1025"/>
                  </a:lnTo>
                  <a:lnTo>
                    <a:pt x="30" y="1036"/>
                  </a:lnTo>
                  <a:lnTo>
                    <a:pt x="47" y="1031"/>
                  </a:lnTo>
                  <a:lnTo>
                    <a:pt x="58" y="1038"/>
                  </a:lnTo>
                  <a:lnTo>
                    <a:pt x="81" y="1035"/>
                  </a:lnTo>
                  <a:lnTo>
                    <a:pt x="83" y="1048"/>
                  </a:lnTo>
                  <a:lnTo>
                    <a:pt x="102" y="1044"/>
                  </a:lnTo>
                  <a:lnTo>
                    <a:pt x="103" y="1055"/>
                  </a:lnTo>
                  <a:lnTo>
                    <a:pt x="122" y="1048"/>
                  </a:lnTo>
                  <a:lnTo>
                    <a:pt x="130" y="1055"/>
                  </a:lnTo>
                  <a:lnTo>
                    <a:pt x="145" y="1042"/>
                  </a:lnTo>
                  <a:lnTo>
                    <a:pt x="143" y="1029"/>
                  </a:lnTo>
                  <a:lnTo>
                    <a:pt x="154" y="1016"/>
                  </a:lnTo>
                  <a:lnTo>
                    <a:pt x="175" y="1023"/>
                  </a:lnTo>
                  <a:lnTo>
                    <a:pt x="182" y="1040"/>
                  </a:lnTo>
                  <a:lnTo>
                    <a:pt x="199" y="1029"/>
                  </a:lnTo>
                  <a:lnTo>
                    <a:pt x="220" y="1025"/>
                  </a:lnTo>
                  <a:lnTo>
                    <a:pt x="231" y="1006"/>
                  </a:lnTo>
                  <a:lnTo>
                    <a:pt x="248" y="1001"/>
                  </a:lnTo>
                  <a:lnTo>
                    <a:pt x="252" y="982"/>
                  </a:lnTo>
                  <a:lnTo>
                    <a:pt x="250" y="971"/>
                  </a:lnTo>
                  <a:lnTo>
                    <a:pt x="260" y="963"/>
                  </a:lnTo>
                  <a:lnTo>
                    <a:pt x="248" y="948"/>
                  </a:lnTo>
                  <a:lnTo>
                    <a:pt x="260" y="931"/>
                  </a:lnTo>
                  <a:lnTo>
                    <a:pt x="275" y="922"/>
                  </a:lnTo>
                  <a:lnTo>
                    <a:pt x="291" y="922"/>
                  </a:lnTo>
                  <a:lnTo>
                    <a:pt x="288" y="909"/>
                  </a:lnTo>
                  <a:lnTo>
                    <a:pt x="293" y="897"/>
                  </a:lnTo>
                  <a:lnTo>
                    <a:pt x="280" y="884"/>
                  </a:lnTo>
                  <a:lnTo>
                    <a:pt x="295" y="869"/>
                  </a:lnTo>
                  <a:lnTo>
                    <a:pt x="310" y="867"/>
                  </a:lnTo>
                  <a:lnTo>
                    <a:pt x="323" y="854"/>
                  </a:lnTo>
                  <a:lnTo>
                    <a:pt x="333" y="869"/>
                  </a:lnTo>
                  <a:lnTo>
                    <a:pt x="348" y="862"/>
                  </a:lnTo>
                  <a:lnTo>
                    <a:pt x="342" y="845"/>
                  </a:lnTo>
                  <a:lnTo>
                    <a:pt x="359" y="851"/>
                  </a:lnTo>
                  <a:lnTo>
                    <a:pt x="367" y="841"/>
                  </a:lnTo>
                  <a:lnTo>
                    <a:pt x="369" y="828"/>
                  </a:lnTo>
                  <a:lnTo>
                    <a:pt x="382" y="828"/>
                  </a:lnTo>
                  <a:lnTo>
                    <a:pt x="389" y="813"/>
                  </a:lnTo>
                  <a:lnTo>
                    <a:pt x="404" y="813"/>
                  </a:lnTo>
                  <a:lnTo>
                    <a:pt x="404" y="804"/>
                  </a:lnTo>
                  <a:lnTo>
                    <a:pt x="429" y="809"/>
                  </a:lnTo>
                  <a:lnTo>
                    <a:pt x="444" y="805"/>
                  </a:lnTo>
                  <a:lnTo>
                    <a:pt x="446" y="794"/>
                  </a:lnTo>
                  <a:lnTo>
                    <a:pt x="448" y="775"/>
                  </a:lnTo>
                  <a:lnTo>
                    <a:pt x="457" y="768"/>
                  </a:lnTo>
                  <a:lnTo>
                    <a:pt x="470" y="779"/>
                  </a:lnTo>
                  <a:lnTo>
                    <a:pt x="481" y="764"/>
                  </a:lnTo>
                  <a:lnTo>
                    <a:pt x="498" y="774"/>
                  </a:lnTo>
                  <a:lnTo>
                    <a:pt x="517" y="774"/>
                  </a:lnTo>
                  <a:lnTo>
                    <a:pt x="538" y="762"/>
                  </a:lnTo>
                  <a:lnTo>
                    <a:pt x="547" y="775"/>
                  </a:lnTo>
                  <a:lnTo>
                    <a:pt x="560" y="770"/>
                  </a:lnTo>
                  <a:lnTo>
                    <a:pt x="568" y="781"/>
                  </a:lnTo>
                  <a:lnTo>
                    <a:pt x="581" y="772"/>
                  </a:lnTo>
                  <a:lnTo>
                    <a:pt x="596" y="781"/>
                  </a:lnTo>
                  <a:lnTo>
                    <a:pt x="607" y="768"/>
                  </a:lnTo>
                  <a:lnTo>
                    <a:pt x="626" y="766"/>
                  </a:lnTo>
                  <a:lnTo>
                    <a:pt x="647" y="766"/>
                  </a:lnTo>
                  <a:lnTo>
                    <a:pt x="658" y="753"/>
                  </a:lnTo>
                  <a:lnTo>
                    <a:pt x="673" y="755"/>
                  </a:lnTo>
                  <a:lnTo>
                    <a:pt x="679" y="740"/>
                  </a:lnTo>
                  <a:lnTo>
                    <a:pt x="701" y="742"/>
                  </a:lnTo>
                  <a:lnTo>
                    <a:pt x="717" y="734"/>
                  </a:lnTo>
                  <a:lnTo>
                    <a:pt x="773" y="734"/>
                  </a:lnTo>
                  <a:lnTo>
                    <a:pt x="769" y="719"/>
                  </a:lnTo>
                  <a:lnTo>
                    <a:pt x="792" y="713"/>
                  </a:lnTo>
                  <a:lnTo>
                    <a:pt x="803" y="704"/>
                  </a:lnTo>
                  <a:lnTo>
                    <a:pt x="803" y="691"/>
                  </a:lnTo>
                  <a:lnTo>
                    <a:pt x="824" y="689"/>
                  </a:lnTo>
                  <a:lnTo>
                    <a:pt x="826" y="680"/>
                  </a:lnTo>
                  <a:lnTo>
                    <a:pt x="839" y="674"/>
                  </a:lnTo>
                  <a:lnTo>
                    <a:pt x="856" y="674"/>
                  </a:lnTo>
                  <a:lnTo>
                    <a:pt x="869" y="666"/>
                  </a:lnTo>
                  <a:lnTo>
                    <a:pt x="884" y="670"/>
                  </a:lnTo>
                  <a:lnTo>
                    <a:pt x="899" y="674"/>
                  </a:lnTo>
                  <a:lnTo>
                    <a:pt x="918" y="670"/>
                  </a:lnTo>
                  <a:lnTo>
                    <a:pt x="938" y="674"/>
                  </a:lnTo>
                  <a:lnTo>
                    <a:pt x="950" y="674"/>
                  </a:lnTo>
                  <a:lnTo>
                    <a:pt x="978" y="653"/>
                  </a:lnTo>
                  <a:lnTo>
                    <a:pt x="997" y="627"/>
                  </a:lnTo>
                  <a:lnTo>
                    <a:pt x="993" y="623"/>
                  </a:lnTo>
                  <a:close/>
                </a:path>
              </a:pathLst>
            </a:custGeom>
            <a:no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125" name="Freeform 47">
              <a:extLst>
                <a:ext uri="{FF2B5EF4-FFF2-40B4-BE49-F238E27FC236}">
                  <a16:creationId xmlns:a16="http://schemas.microsoft.com/office/drawing/2014/main" id="{B9454513-0726-4A10-B547-407814AE18E1}"/>
                </a:ext>
              </a:extLst>
            </p:cNvPr>
            <p:cNvSpPr>
              <a:spLocks/>
            </p:cNvSpPr>
            <p:nvPr/>
          </p:nvSpPr>
          <p:spPr bwMode="auto">
            <a:xfrm>
              <a:off x="2797168" y="394410"/>
              <a:ext cx="1131888" cy="947738"/>
            </a:xfrm>
            <a:custGeom>
              <a:avLst/>
              <a:gdLst>
                <a:gd name="T0" fmla="*/ 265 w 713"/>
                <a:gd name="T1" fmla="*/ 578 h 597"/>
                <a:gd name="T2" fmla="*/ 265 w 713"/>
                <a:gd name="T3" fmla="*/ 554 h 597"/>
                <a:gd name="T4" fmla="*/ 286 w 713"/>
                <a:gd name="T5" fmla="*/ 529 h 597"/>
                <a:gd name="T6" fmla="*/ 303 w 713"/>
                <a:gd name="T7" fmla="*/ 488 h 597"/>
                <a:gd name="T8" fmla="*/ 316 w 713"/>
                <a:gd name="T9" fmla="*/ 452 h 597"/>
                <a:gd name="T10" fmla="*/ 329 w 713"/>
                <a:gd name="T11" fmla="*/ 424 h 597"/>
                <a:gd name="T12" fmla="*/ 373 w 713"/>
                <a:gd name="T13" fmla="*/ 389 h 597"/>
                <a:gd name="T14" fmla="*/ 412 w 713"/>
                <a:gd name="T15" fmla="*/ 368 h 597"/>
                <a:gd name="T16" fmla="*/ 450 w 713"/>
                <a:gd name="T17" fmla="*/ 302 h 597"/>
                <a:gd name="T18" fmla="*/ 470 w 713"/>
                <a:gd name="T19" fmla="*/ 266 h 597"/>
                <a:gd name="T20" fmla="*/ 491 w 713"/>
                <a:gd name="T21" fmla="*/ 236 h 597"/>
                <a:gd name="T22" fmla="*/ 551 w 713"/>
                <a:gd name="T23" fmla="*/ 221 h 597"/>
                <a:gd name="T24" fmla="*/ 610 w 713"/>
                <a:gd name="T25" fmla="*/ 201 h 597"/>
                <a:gd name="T26" fmla="*/ 655 w 713"/>
                <a:gd name="T27" fmla="*/ 176 h 597"/>
                <a:gd name="T28" fmla="*/ 692 w 713"/>
                <a:gd name="T29" fmla="*/ 143 h 597"/>
                <a:gd name="T30" fmla="*/ 711 w 713"/>
                <a:gd name="T31" fmla="*/ 107 h 597"/>
                <a:gd name="T32" fmla="*/ 687 w 713"/>
                <a:gd name="T33" fmla="*/ 62 h 597"/>
                <a:gd name="T34" fmla="*/ 642 w 713"/>
                <a:gd name="T35" fmla="*/ 30 h 597"/>
                <a:gd name="T36" fmla="*/ 581 w 713"/>
                <a:gd name="T37" fmla="*/ 5 h 597"/>
                <a:gd name="T38" fmla="*/ 536 w 713"/>
                <a:gd name="T39" fmla="*/ 2 h 597"/>
                <a:gd name="T40" fmla="*/ 538 w 713"/>
                <a:gd name="T41" fmla="*/ 32 h 597"/>
                <a:gd name="T42" fmla="*/ 504 w 713"/>
                <a:gd name="T43" fmla="*/ 43 h 597"/>
                <a:gd name="T44" fmla="*/ 504 w 713"/>
                <a:gd name="T45" fmla="*/ 77 h 597"/>
                <a:gd name="T46" fmla="*/ 470 w 713"/>
                <a:gd name="T47" fmla="*/ 96 h 597"/>
                <a:gd name="T48" fmla="*/ 440 w 713"/>
                <a:gd name="T49" fmla="*/ 73 h 597"/>
                <a:gd name="T50" fmla="*/ 425 w 713"/>
                <a:gd name="T51" fmla="*/ 120 h 597"/>
                <a:gd name="T52" fmla="*/ 401 w 713"/>
                <a:gd name="T53" fmla="*/ 171 h 597"/>
                <a:gd name="T54" fmla="*/ 361 w 713"/>
                <a:gd name="T55" fmla="*/ 191 h 597"/>
                <a:gd name="T56" fmla="*/ 327 w 713"/>
                <a:gd name="T57" fmla="*/ 218 h 597"/>
                <a:gd name="T58" fmla="*/ 286 w 713"/>
                <a:gd name="T59" fmla="*/ 214 h 597"/>
                <a:gd name="T60" fmla="*/ 256 w 713"/>
                <a:gd name="T61" fmla="*/ 227 h 597"/>
                <a:gd name="T62" fmla="*/ 215 w 713"/>
                <a:gd name="T63" fmla="*/ 255 h 597"/>
                <a:gd name="T64" fmla="*/ 179 w 713"/>
                <a:gd name="T65" fmla="*/ 281 h 597"/>
                <a:gd name="T66" fmla="*/ 160 w 713"/>
                <a:gd name="T67" fmla="*/ 312 h 597"/>
                <a:gd name="T68" fmla="*/ 124 w 713"/>
                <a:gd name="T69" fmla="*/ 332 h 597"/>
                <a:gd name="T70" fmla="*/ 87 w 713"/>
                <a:gd name="T71" fmla="*/ 349 h 597"/>
                <a:gd name="T72" fmla="*/ 27 w 713"/>
                <a:gd name="T73" fmla="*/ 353 h 597"/>
                <a:gd name="T74" fmla="*/ 4 w 713"/>
                <a:gd name="T75" fmla="*/ 389 h 597"/>
                <a:gd name="T76" fmla="*/ 0 w 713"/>
                <a:gd name="T77" fmla="*/ 441 h 597"/>
                <a:gd name="T78" fmla="*/ 15 w 713"/>
                <a:gd name="T79" fmla="*/ 467 h 597"/>
                <a:gd name="T80" fmla="*/ 44 w 713"/>
                <a:gd name="T81" fmla="*/ 475 h 597"/>
                <a:gd name="T82" fmla="*/ 100 w 713"/>
                <a:gd name="T83" fmla="*/ 467 h 597"/>
                <a:gd name="T84" fmla="*/ 113 w 713"/>
                <a:gd name="T85" fmla="*/ 486 h 597"/>
                <a:gd name="T86" fmla="*/ 136 w 713"/>
                <a:gd name="T87" fmla="*/ 497 h 597"/>
                <a:gd name="T88" fmla="*/ 160 w 713"/>
                <a:gd name="T89" fmla="*/ 518 h 597"/>
                <a:gd name="T90" fmla="*/ 168 w 713"/>
                <a:gd name="T91" fmla="*/ 548 h 597"/>
                <a:gd name="T92" fmla="*/ 145 w 713"/>
                <a:gd name="T93" fmla="*/ 578 h 597"/>
                <a:gd name="T94" fmla="*/ 162 w 713"/>
                <a:gd name="T95" fmla="*/ 597 h 597"/>
                <a:gd name="T96" fmla="*/ 200 w 713"/>
                <a:gd name="T97" fmla="*/ 586 h 597"/>
                <a:gd name="T98" fmla="*/ 233 w 713"/>
                <a:gd name="T99" fmla="*/ 58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3" h="597">
                  <a:moveTo>
                    <a:pt x="254" y="593"/>
                  </a:moveTo>
                  <a:lnTo>
                    <a:pt x="265" y="578"/>
                  </a:lnTo>
                  <a:lnTo>
                    <a:pt x="267" y="567"/>
                  </a:lnTo>
                  <a:lnTo>
                    <a:pt x="265" y="554"/>
                  </a:lnTo>
                  <a:lnTo>
                    <a:pt x="279" y="541"/>
                  </a:lnTo>
                  <a:lnTo>
                    <a:pt x="286" y="529"/>
                  </a:lnTo>
                  <a:lnTo>
                    <a:pt x="294" y="514"/>
                  </a:lnTo>
                  <a:lnTo>
                    <a:pt x="303" y="488"/>
                  </a:lnTo>
                  <a:lnTo>
                    <a:pt x="309" y="469"/>
                  </a:lnTo>
                  <a:lnTo>
                    <a:pt x="316" y="452"/>
                  </a:lnTo>
                  <a:lnTo>
                    <a:pt x="329" y="437"/>
                  </a:lnTo>
                  <a:lnTo>
                    <a:pt x="329" y="424"/>
                  </a:lnTo>
                  <a:lnTo>
                    <a:pt x="350" y="404"/>
                  </a:lnTo>
                  <a:lnTo>
                    <a:pt x="373" y="389"/>
                  </a:lnTo>
                  <a:lnTo>
                    <a:pt x="399" y="383"/>
                  </a:lnTo>
                  <a:lnTo>
                    <a:pt x="412" y="368"/>
                  </a:lnTo>
                  <a:lnTo>
                    <a:pt x="425" y="347"/>
                  </a:lnTo>
                  <a:lnTo>
                    <a:pt x="450" y="302"/>
                  </a:lnTo>
                  <a:lnTo>
                    <a:pt x="459" y="285"/>
                  </a:lnTo>
                  <a:lnTo>
                    <a:pt x="470" y="266"/>
                  </a:lnTo>
                  <a:lnTo>
                    <a:pt x="476" y="251"/>
                  </a:lnTo>
                  <a:lnTo>
                    <a:pt x="491" y="236"/>
                  </a:lnTo>
                  <a:lnTo>
                    <a:pt x="514" y="229"/>
                  </a:lnTo>
                  <a:lnTo>
                    <a:pt x="551" y="221"/>
                  </a:lnTo>
                  <a:lnTo>
                    <a:pt x="574" y="210"/>
                  </a:lnTo>
                  <a:lnTo>
                    <a:pt x="610" y="201"/>
                  </a:lnTo>
                  <a:lnTo>
                    <a:pt x="632" y="195"/>
                  </a:lnTo>
                  <a:lnTo>
                    <a:pt x="655" y="176"/>
                  </a:lnTo>
                  <a:lnTo>
                    <a:pt x="666" y="156"/>
                  </a:lnTo>
                  <a:lnTo>
                    <a:pt x="692" y="143"/>
                  </a:lnTo>
                  <a:lnTo>
                    <a:pt x="713" y="126"/>
                  </a:lnTo>
                  <a:lnTo>
                    <a:pt x="711" y="107"/>
                  </a:lnTo>
                  <a:lnTo>
                    <a:pt x="698" y="82"/>
                  </a:lnTo>
                  <a:lnTo>
                    <a:pt x="687" y="62"/>
                  </a:lnTo>
                  <a:lnTo>
                    <a:pt x="668" y="45"/>
                  </a:lnTo>
                  <a:lnTo>
                    <a:pt x="642" y="30"/>
                  </a:lnTo>
                  <a:lnTo>
                    <a:pt x="608" y="19"/>
                  </a:lnTo>
                  <a:lnTo>
                    <a:pt x="581" y="5"/>
                  </a:lnTo>
                  <a:lnTo>
                    <a:pt x="563" y="0"/>
                  </a:lnTo>
                  <a:lnTo>
                    <a:pt x="536" y="2"/>
                  </a:lnTo>
                  <a:lnTo>
                    <a:pt x="525" y="17"/>
                  </a:lnTo>
                  <a:lnTo>
                    <a:pt x="538" y="32"/>
                  </a:lnTo>
                  <a:lnTo>
                    <a:pt x="531" y="49"/>
                  </a:lnTo>
                  <a:lnTo>
                    <a:pt x="504" y="43"/>
                  </a:lnTo>
                  <a:lnTo>
                    <a:pt x="489" y="56"/>
                  </a:lnTo>
                  <a:lnTo>
                    <a:pt x="504" y="77"/>
                  </a:lnTo>
                  <a:lnTo>
                    <a:pt x="497" y="94"/>
                  </a:lnTo>
                  <a:lnTo>
                    <a:pt x="470" y="96"/>
                  </a:lnTo>
                  <a:lnTo>
                    <a:pt x="459" y="77"/>
                  </a:lnTo>
                  <a:lnTo>
                    <a:pt x="440" y="73"/>
                  </a:lnTo>
                  <a:lnTo>
                    <a:pt x="427" y="82"/>
                  </a:lnTo>
                  <a:lnTo>
                    <a:pt x="425" y="120"/>
                  </a:lnTo>
                  <a:lnTo>
                    <a:pt x="410" y="152"/>
                  </a:lnTo>
                  <a:lnTo>
                    <a:pt x="401" y="171"/>
                  </a:lnTo>
                  <a:lnTo>
                    <a:pt x="376" y="182"/>
                  </a:lnTo>
                  <a:lnTo>
                    <a:pt x="361" y="191"/>
                  </a:lnTo>
                  <a:lnTo>
                    <a:pt x="352" y="206"/>
                  </a:lnTo>
                  <a:lnTo>
                    <a:pt x="327" y="218"/>
                  </a:lnTo>
                  <a:lnTo>
                    <a:pt x="305" y="212"/>
                  </a:lnTo>
                  <a:lnTo>
                    <a:pt x="286" y="214"/>
                  </a:lnTo>
                  <a:lnTo>
                    <a:pt x="275" y="223"/>
                  </a:lnTo>
                  <a:lnTo>
                    <a:pt x="256" y="227"/>
                  </a:lnTo>
                  <a:lnTo>
                    <a:pt x="233" y="240"/>
                  </a:lnTo>
                  <a:lnTo>
                    <a:pt x="215" y="255"/>
                  </a:lnTo>
                  <a:lnTo>
                    <a:pt x="201" y="274"/>
                  </a:lnTo>
                  <a:lnTo>
                    <a:pt x="179" y="281"/>
                  </a:lnTo>
                  <a:lnTo>
                    <a:pt x="162" y="295"/>
                  </a:lnTo>
                  <a:lnTo>
                    <a:pt x="160" y="312"/>
                  </a:lnTo>
                  <a:lnTo>
                    <a:pt x="138" y="315"/>
                  </a:lnTo>
                  <a:lnTo>
                    <a:pt x="124" y="332"/>
                  </a:lnTo>
                  <a:lnTo>
                    <a:pt x="107" y="345"/>
                  </a:lnTo>
                  <a:lnTo>
                    <a:pt x="87" y="349"/>
                  </a:lnTo>
                  <a:lnTo>
                    <a:pt x="51" y="349"/>
                  </a:lnTo>
                  <a:lnTo>
                    <a:pt x="27" y="353"/>
                  </a:lnTo>
                  <a:lnTo>
                    <a:pt x="23" y="370"/>
                  </a:lnTo>
                  <a:lnTo>
                    <a:pt x="4" y="389"/>
                  </a:lnTo>
                  <a:lnTo>
                    <a:pt x="0" y="417"/>
                  </a:lnTo>
                  <a:lnTo>
                    <a:pt x="0" y="441"/>
                  </a:lnTo>
                  <a:lnTo>
                    <a:pt x="4" y="456"/>
                  </a:lnTo>
                  <a:lnTo>
                    <a:pt x="15" y="467"/>
                  </a:lnTo>
                  <a:lnTo>
                    <a:pt x="13" y="479"/>
                  </a:lnTo>
                  <a:lnTo>
                    <a:pt x="44" y="475"/>
                  </a:lnTo>
                  <a:lnTo>
                    <a:pt x="74" y="466"/>
                  </a:lnTo>
                  <a:lnTo>
                    <a:pt x="100" y="467"/>
                  </a:lnTo>
                  <a:lnTo>
                    <a:pt x="117" y="471"/>
                  </a:lnTo>
                  <a:lnTo>
                    <a:pt x="113" y="486"/>
                  </a:lnTo>
                  <a:lnTo>
                    <a:pt x="111" y="505"/>
                  </a:lnTo>
                  <a:lnTo>
                    <a:pt x="136" y="497"/>
                  </a:lnTo>
                  <a:lnTo>
                    <a:pt x="147" y="514"/>
                  </a:lnTo>
                  <a:lnTo>
                    <a:pt x="160" y="518"/>
                  </a:lnTo>
                  <a:lnTo>
                    <a:pt x="171" y="531"/>
                  </a:lnTo>
                  <a:lnTo>
                    <a:pt x="168" y="548"/>
                  </a:lnTo>
                  <a:lnTo>
                    <a:pt x="156" y="561"/>
                  </a:lnTo>
                  <a:lnTo>
                    <a:pt x="145" y="578"/>
                  </a:lnTo>
                  <a:lnTo>
                    <a:pt x="160" y="584"/>
                  </a:lnTo>
                  <a:lnTo>
                    <a:pt x="162" y="597"/>
                  </a:lnTo>
                  <a:lnTo>
                    <a:pt x="179" y="586"/>
                  </a:lnTo>
                  <a:lnTo>
                    <a:pt x="200" y="586"/>
                  </a:lnTo>
                  <a:lnTo>
                    <a:pt x="213" y="591"/>
                  </a:lnTo>
                  <a:lnTo>
                    <a:pt x="233" y="589"/>
                  </a:lnTo>
                  <a:lnTo>
                    <a:pt x="254" y="593"/>
                  </a:lnTo>
                  <a:close/>
                </a:path>
              </a:pathLst>
            </a:custGeom>
            <a:solidFill>
              <a:srgbClr val="00B05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26" name="Freeform 48">
              <a:extLst>
                <a:ext uri="{FF2B5EF4-FFF2-40B4-BE49-F238E27FC236}">
                  <a16:creationId xmlns:a16="http://schemas.microsoft.com/office/drawing/2014/main" id="{DDB040E1-83A1-4FCB-9474-C5BC505256BC}"/>
                </a:ext>
              </a:extLst>
            </p:cNvPr>
            <p:cNvSpPr>
              <a:spLocks/>
            </p:cNvSpPr>
            <p:nvPr/>
          </p:nvSpPr>
          <p:spPr bwMode="auto">
            <a:xfrm>
              <a:off x="2220905" y="938922"/>
              <a:ext cx="627063" cy="1055688"/>
            </a:xfrm>
            <a:custGeom>
              <a:avLst/>
              <a:gdLst>
                <a:gd name="T0" fmla="*/ 378 w 395"/>
                <a:gd name="T1" fmla="*/ 147 h 665"/>
                <a:gd name="T2" fmla="*/ 382 w 395"/>
                <a:gd name="T3" fmla="*/ 179 h 665"/>
                <a:gd name="T4" fmla="*/ 388 w 395"/>
                <a:gd name="T5" fmla="*/ 218 h 665"/>
                <a:gd name="T6" fmla="*/ 365 w 395"/>
                <a:gd name="T7" fmla="*/ 241 h 665"/>
                <a:gd name="T8" fmla="*/ 329 w 395"/>
                <a:gd name="T9" fmla="*/ 254 h 665"/>
                <a:gd name="T10" fmla="*/ 286 w 395"/>
                <a:gd name="T11" fmla="*/ 277 h 665"/>
                <a:gd name="T12" fmla="*/ 265 w 395"/>
                <a:gd name="T13" fmla="*/ 307 h 665"/>
                <a:gd name="T14" fmla="*/ 256 w 395"/>
                <a:gd name="T15" fmla="*/ 350 h 665"/>
                <a:gd name="T16" fmla="*/ 281 w 395"/>
                <a:gd name="T17" fmla="*/ 393 h 665"/>
                <a:gd name="T18" fmla="*/ 326 w 395"/>
                <a:gd name="T19" fmla="*/ 432 h 665"/>
                <a:gd name="T20" fmla="*/ 344 w 395"/>
                <a:gd name="T21" fmla="*/ 474 h 665"/>
                <a:gd name="T22" fmla="*/ 320 w 395"/>
                <a:gd name="T23" fmla="*/ 487 h 665"/>
                <a:gd name="T24" fmla="*/ 271 w 395"/>
                <a:gd name="T25" fmla="*/ 489 h 665"/>
                <a:gd name="T26" fmla="*/ 254 w 395"/>
                <a:gd name="T27" fmla="*/ 511 h 665"/>
                <a:gd name="T28" fmla="*/ 256 w 395"/>
                <a:gd name="T29" fmla="*/ 528 h 665"/>
                <a:gd name="T30" fmla="*/ 288 w 395"/>
                <a:gd name="T31" fmla="*/ 551 h 665"/>
                <a:gd name="T32" fmla="*/ 297 w 395"/>
                <a:gd name="T33" fmla="*/ 586 h 665"/>
                <a:gd name="T34" fmla="*/ 309 w 395"/>
                <a:gd name="T35" fmla="*/ 601 h 665"/>
                <a:gd name="T36" fmla="*/ 322 w 395"/>
                <a:gd name="T37" fmla="*/ 618 h 665"/>
                <a:gd name="T38" fmla="*/ 341 w 395"/>
                <a:gd name="T39" fmla="*/ 633 h 665"/>
                <a:gd name="T40" fmla="*/ 329 w 395"/>
                <a:gd name="T41" fmla="*/ 665 h 665"/>
                <a:gd name="T42" fmla="*/ 286 w 395"/>
                <a:gd name="T43" fmla="*/ 660 h 665"/>
                <a:gd name="T44" fmla="*/ 262 w 395"/>
                <a:gd name="T45" fmla="*/ 663 h 665"/>
                <a:gd name="T46" fmla="*/ 239 w 395"/>
                <a:gd name="T47" fmla="*/ 643 h 665"/>
                <a:gd name="T48" fmla="*/ 200 w 395"/>
                <a:gd name="T49" fmla="*/ 620 h 665"/>
                <a:gd name="T50" fmla="*/ 181 w 395"/>
                <a:gd name="T51" fmla="*/ 596 h 665"/>
                <a:gd name="T52" fmla="*/ 155 w 395"/>
                <a:gd name="T53" fmla="*/ 577 h 665"/>
                <a:gd name="T54" fmla="*/ 119 w 395"/>
                <a:gd name="T55" fmla="*/ 585 h 665"/>
                <a:gd name="T56" fmla="*/ 89 w 395"/>
                <a:gd name="T57" fmla="*/ 553 h 665"/>
                <a:gd name="T58" fmla="*/ 51 w 395"/>
                <a:gd name="T59" fmla="*/ 543 h 665"/>
                <a:gd name="T60" fmla="*/ 53 w 395"/>
                <a:gd name="T61" fmla="*/ 506 h 665"/>
                <a:gd name="T62" fmla="*/ 47 w 395"/>
                <a:gd name="T63" fmla="*/ 481 h 665"/>
                <a:gd name="T64" fmla="*/ 57 w 395"/>
                <a:gd name="T65" fmla="*/ 446 h 665"/>
                <a:gd name="T66" fmla="*/ 34 w 395"/>
                <a:gd name="T67" fmla="*/ 432 h 665"/>
                <a:gd name="T68" fmla="*/ 29 w 395"/>
                <a:gd name="T69" fmla="*/ 402 h 665"/>
                <a:gd name="T70" fmla="*/ 45 w 395"/>
                <a:gd name="T71" fmla="*/ 380 h 665"/>
                <a:gd name="T72" fmla="*/ 17 w 395"/>
                <a:gd name="T73" fmla="*/ 354 h 665"/>
                <a:gd name="T74" fmla="*/ 12 w 395"/>
                <a:gd name="T75" fmla="*/ 329 h 665"/>
                <a:gd name="T76" fmla="*/ 19 w 395"/>
                <a:gd name="T77" fmla="*/ 299 h 665"/>
                <a:gd name="T78" fmla="*/ 30 w 395"/>
                <a:gd name="T79" fmla="*/ 269 h 665"/>
                <a:gd name="T80" fmla="*/ 38 w 395"/>
                <a:gd name="T81" fmla="*/ 239 h 665"/>
                <a:gd name="T82" fmla="*/ 55 w 395"/>
                <a:gd name="T83" fmla="*/ 209 h 665"/>
                <a:gd name="T84" fmla="*/ 51 w 395"/>
                <a:gd name="T85" fmla="*/ 175 h 665"/>
                <a:gd name="T86" fmla="*/ 53 w 395"/>
                <a:gd name="T87" fmla="*/ 143 h 665"/>
                <a:gd name="T88" fmla="*/ 68 w 395"/>
                <a:gd name="T89" fmla="*/ 106 h 665"/>
                <a:gd name="T90" fmla="*/ 104 w 395"/>
                <a:gd name="T91" fmla="*/ 98 h 665"/>
                <a:gd name="T92" fmla="*/ 155 w 395"/>
                <a:gd name="T93" fmla="*/ 106 h 665"/>
                <a:gd name="T94" fmla="*/ 209 w 395"/>
                <a:gd name="T95" fmla="*/ 91 h 665"/>
                <a:gd name="T96" fmla="*/ 205 w 395"/>
                <a:gd name="T97" fmla="*/ 36 h 665"/>
                <a:gd name="T98" fmla="*/ 222 w 395"/>
                <a:gd name="T99" fmla="*/ 17 h 665"/>
                <a:gd name="T100" fmla="*/ 245 w 395"/>
                <a:gd name="T101" fmla="*/ 0 h 665"/>
                <a:gd name="T102" fmla="*/ 277 w 395"/>
                <a:gd name="T103" fmla="*/ 6 h 665"/>
                <a:gd name="T104" fmla="*/ 328 w 395"/>
                <a:gd name="T105" fmla="*/ 17 h 665"/>
                <a:gd name="T106" fmla="*/ 373 w 395"/>
                <a:gd name="T107" fmla="*/ 14 h 665"/>
                <a:gd name="T108" fmla="*/ 386 w 395"/>
                <a:gd name="T109" fmla="*/ 27 h 665"/>
                <a:gd name="T110" fmla="*/ 363 w 395"/>
                <a:gd name="T111" fmla="*/ 74 h 665"/>
                <a:gd name="T112" fmla="*/ 367 w 395"/>
                <a:gd name="T113" fmla="*/ 113 h 665"/>
                <a:gd name="T114" fmla="*/ 376 w 395"/>
                <a:gd name="T115" fmla="*/ 136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5" h="665">
                  <a:moveTo>
                    <a:pt x="365" y="147"/>
                  </a:moveTo>
                  <a:lnTo>
                    <a:pt x="378" y="147"/>
                  </a:lnTo>
                  <a:lnTo>
                    <a:pt x="395" y="158"/>
                  </a:lnTo>
                  <a:lnTo>
                    <a:pt x="382" y="179"/>
                  </a:lnTo>
                  <a:lnTo>
                    <a:pt x="386" y="196"/>
                  </a:lnTo>
                  <a:lnTo>
                    <a:pt x="388" y="218"/>
                  </a:lnTo>
                  <a:lnTo>
                    <a:pt x="371" y="226"/>
                  </a:lnTo>
                  <a:lnTo>
                    <a:pt x="365" y="241"/>
                  </a:lnTo>
                  <a:lnTo>
                    <a:pt x="350" y="245"/>
                  </a:lnTo>
                  <a:lnTo>
                    <a:pt x="329" y="254"/>
                  </a:lnTo>
                  <a:lnTo>
                    <a:pt x="307" y="258"/>
                  </a:lnTo>
                  <a:lnTo>
                    <a:pt x="286" y="277"/>
                  </a:lnTo>
                  <a:lnTo>
                    <a:pt x="279" y="295"/>
                  </a:lnTo>
                  <a:lnTo>
                    <a:pt x="265" y="307"/>
                  </a:lnTo>
                  <a:lnTo>
                    <a:pt x="256" y="323"/>
                  </a:lnTo>
                  <a:lnTo>
                    <a:pt x="256" y="350"/>
                  </a:lnTo>
                  <a:lnTo>
                    <a:pt x="260" y="370"/>
                  </a:lnTo>
                  <a:lnTo>
                    <a:pt x="281" y="393"/>
                  </a:lnTo>
                  <a:lnTo>
                    <a:pt x="303" y="412"/>
                  </a:lnTo>
                  <a:lnTo>
                    <a:pt x="326" y="432"/>
                  </a:lnTo>
                  <a:lnTo>
                    <a:pt x="337" y="457"/>
                  </a:lnTo>
                  <a:lnTo>
                    <a:pt x="344" y="474"/>
                  </a:lnTo>
                  <a:lnTo>
                    <a:pt x="344" y="491"/>
                  </a:lnTo>
                  <a:lnTo>
                    <a:pt x="320" y="487"/>
                  </a:lnTo>
                  <a:lnTo>
                    <a:pt x="303" y="491"/>
                  </a:lnTo>
                  <a:lnTo>
                    <a:pt x="271" y="489"/>
                  </a:lnTo>
                  <a:lnTo>
                    <a:pt x="258" y="492"/>
                  </a:lnTo>
                  <a:lnTo>
                    <a:pt x="254" y="511"/>
                  </a:lnTo>
                  <a:lnTo>
                    <a:pt x="239" y="519"/>
                  </a:lnTo>
                  <a:lnTo>
                    <a:pt x="256" y="528"/>
                  </a:lnTo>
                  <a:lnTo>
                    <a:pt x="275" y="536"/>
                  </a:lnTo>
                  <a:lnTo>
                    <a:pt x="288" y="551"/>
                  </a:lnTo>
                  <a:lnTo>
                    <a:pt x="299" y="569"/>
                  </a:lnTo>
                  <a:lnTo>
                    <a:pt x="297" y="586"/>
                  </a:lnTo>
                  <a:lnTo>
                    <a:pt x="294" y="601"/>
                  </a:lnTo>
                  <a:lnTo>
                    <a:pt x="309" y="601"/>
                  </a:lnTo>
                  <a:lnTo>
                    <a:pt x="322" y="603"/>
                  </a:lnTo>
                  <a:lnTo>
                    <a:pt x="322" y="618"/>
                  </a:lnTo>
                  <a:lnTo>
                    <a:pt x="329" y="633"/>
                  </a:lnTo>
                  <a:lnTo>
                    <a:pt x="341" y="633"/>
                  </a:lnTo>
                  <a:lnTo>
                    <a:pt x="339" y="650"/>
                  </a:lnTo>
                  <a:lnTo>
                    <a:pt x="329" y="665"/>
                  </a:lnTo>
                  <a:lnTo>
                    <a:pt x="309" y="663"/>
                  </a:lnTo>
                  <a:lnTo>
                    <a:pt x="286" y="660"/>
                  </a:lnTo>
                  <a:lnTo>
                    <a:pt x="277" y="650"/>
                  </a:lnTo>
                  <a:lnTo>
                    <a:pt x="262" y="663"/>
                  </a:lnTo>
                  <a:lnTo>
                    <a:pt x="249" y="660"/>
                  </a:lnTo>
                  <a:lnTo>
                    <a:pt x="239" y="643"/>
                  </a:lnTo>
                  <a:lnTo>
                    <a:pt x="222" y="637"/>
                  </a:lnTo>
                  <a:lnTo>
                    <a:pt x="200" y="620"/>
                  </a:lnTo>
                  <a:lnTo>
                    <a:pt x="196" y="603"/>
                  </a:lnTo>
                  <a:lnTo>
                    <a:pt x="181" y="596"/>
                  </a:lnTo>
                  <a:lnTo>
                    <a:pt x="164" y="601"/>
                  </a:lnTo>
                  <a:lnTo>
                    <a:pt x="155" y="577"/>
                  </a:lnTo>
                  <a:lnTo>
                    <a:pt x="143" y="592"/>
                  </a:lnTo>
                  <a:lnTo>
                    <a:pt x="119" y="585"/>
                  </a:lnTo>
                  <a:lnTo>
                    <a:pt x="106" y="568"/>
                  </a:lnTo>
                  <a:lnTo>
                    <a:pt x="89" y="553"/>
                  </a:lnTo>
                  <a:lnTo>
                    <a:pt x="70" y="541"/>
                  </a:lnTo>
                  <a:lnTo>
                    <a:pt x="51" y="543"/>
                  </a:lnTo>
                  <a:lnTo>
                    <a:pt x="49" y="524"/>
                  </a:lnTo>
                  <a:lnTo>
                    <a:pt x="53" y="506"/>
                  </a:lnTo>
                  <a:lnTo>
                    <a:pt x="55" y="496"/>
                  </a:lnTo>
                  <a:lnTo>
                    <a:pt x="47" y="481"/>
                  </a:lnTo>
                  <a:lnTo>
                    <a:pt x="40" y="459"/>
                  </a:lnTo>
                  <a:lnTo>
                    <a:pt x="57" y="446"/>
                  </a:lnTo>
                  <a:lnTo>
                    <a:pt x="47" y="440"/>
                  </a:lnTo>
                  <a:lnTo>
                    <a:pt x="34" y="432"/>
                  </a:lnTo>
                  <a:lnTo>
                    <a:pt x="29" y="423"/>
                  </a:lnTo>
                  <a:lnTo>
                    <a:pt x="29" y="402"/>
                  </a:lnTo>
                  <a:lnTo>
                    <a:pt x="42" y="393"/>
                  </a:lnTo>
                  <a:lnTo>
                    <a:pt x="45" y="380"/>
                  </a:lnTo>
                  <a:lnTo>
                    <a:pt x="30" y="361"/>
                  </a:lnTo>
                  <a:lnTo>
                    <a:pt x="17" y="354"/>
                  </a:lnTo>
                  <a:lnTo>
                    <a:pt x="0" y="344"/>
                  </a:lnTo>
                  <a:lnTo>
                    <a:pt x="12" y="329"/>
                  </a:lnTo>
                  <a:lnTo>
                    <a:pt x="10" y="308"/>
                  </a:lnTo>
                  <a:lnTo>
                    <a:pt x="19" y="299"/>
                  </a:lnTo>
                  <a:lnTo>
                    <a:pt x="25" y="282"/>
                  </a:lnTo>
                  <a:lnTo>
                    <a:pt x="30" y="269"/>
                  </a:lnTo>
                  <a:lnTo>
                    <a:pt x="36" y="254"/>
                  </a:lnTo>
                  <a:lnTo>
                    <a:pt x="38" y="239"/>
                  </a:lnTo>
                  <a:lnTo>
                    <a:pt x="51" y="222"/>
                  </a:lnTo>
                  <a:lnTo>
                    <a:pt x="55" y="209"/>
                  </a:lnTo>
                  <a:lnTo>
                    <a:pt x="55" y="190"/>
                  </a:lnTo>
                  <a:lnTo>
                    <a:pt x="51" y="175"/>
                  </a:lnTo>
                  <a:lnTo>
                    <a:pt x="59" y="158"/>
                  </a:lnTo>
                  <a:lnTo>
                    <a:pt x="53" y="143"/>
                  </a:lnTo>
                  <a:lnTo>
                    <a:pt x="53" y="113"/>
                  </a:lnTo>
                  <a:lnTo>
                    <a:pt x="68" y="106"/>
                  </a:lnTo>
                  <a:lnTo>
                    <a:pt x="77" y="92"/>
                  </a:lnTo>
                  <a:lnTo>
                    <a:pt x="104" y="98"/>
                  </a:lnTo>
                  <a:lnTo>
                    <a:pt x="124" y="100"/>
                  </a:lnTo>
                  <a:lnTo>
                    <a:pt x="155" y="106"/>
                  </a:lnTo>
                  <a:lnTo>
                    <a:pt x="188" y="100"/>
                  </a:lnTo>
                  <a:lnTo>
                    <a:pt x="209" y="91"/>
                  </a:lnTo>
                  <a:lnTo>
                    <a:pt x="205" y="62"/>
                  </a:lnTo>
                  <a:lnTo>
                    <a:pt x="205" y="36"/>
                  </a:lnTo>
                  <a:lnTo>
                    <a:pt x="213" y="21"/>
                  </a:lnTo>
                  <a:lnTo>
                    <a:pt x="222" y="17"/>
                  </a:lnTo>
                  <a:lnTo>
                    <a:pt x="228" y="0"/>
                  </a:lnTo>
                  <a:lnTo>
                    <a:pt x="245" y="0"/>
                  </a:lnTo>
                  <a:lnTo>
                    <a:pt x="258" y="4"/>
                  </a:lnTo>
                  <a:lnTo>
                    <a:pt x="277" y="6"/>
                  </a:lnTo>
                  <a:lnTo>
                    <a:pt x="305" y="14"/>
                  </a:lnTo>
                  <a:lnTo>
                    <a:pt x="328" y="17"/>
                  </a:lnTo>
                  <a:lnTo>
                    <a:pt x="346" y="17"/>
                  </a:lnTo>
                  <a:lnTo>
                    <a:pt x="373" y="14"/>
                  </a:lnTo>
                  <a:lnTo>
                    <a:pt x="390" y="10"/>
                  </a:lnTo>
                  <a:lnTo>
                    <a:pt x="386" y="27"/>
                  </a:lnTo>
                  <a:lnTo>
                    <a:pt x="367" y="46"/>
                  </a:lnTo>
                  <a:lnTo>
                    <a:pt x="363" y="74"/>
                  </a:lnTo>
                  <a:lnTo>
                    <a:pt x="363" y="98"/>
                  </a:lnTo>
                  <a:lnTo>
                    <a:pt x="367" y="113"/>
                  </a:lnTo>
                  <a:lnTo>
                    <a:pt x="378" y="124"/>
                  </a:lnTo>
                  <a:lnTo>
                    <a:pt x="376" y="136"/>
                  </a:lnTo>
                  <a:lnTo>
                    <a:pt x="365" y="147"/>
                  </a:lnTo>
                  <a:close/>
                </a:path>
              </a:pathLst>
            </a:custGeom>
            <a:solidFill>
              <a:srgbClr val="FF000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27" name="Freeform 49">
              <a:extLst>
                <a:ext uri="{FF2B5EF4-FFF2-40B4-BE49-F238E27FC236}">
                  <a16:creationId xmlns:a16="http://schemas.microsoft.com/office/drawing/2014/main" id="{214AA334-F9CC-424C-8C6D-532F8561F9FA}"/>
                </a:ext>
              </a:extLst>
            </p:cNvPr>
            <p:cNvSpPr>
              <a:spLocks/>
            </p:cNvSpPr>
            <p:nvPr/>
          </p:nvSpPr>
          <p:spPr bwMode="auto">
            <a:xfrm>
              <a:off x="2600318" y="1134185"/>
              <a:ext cx="600075" cy="1454150"/>
            </a:xfrm>
            <a:custGeom>
              <a:avLst/>
              <a:gdLst>
                <a:gd name="T0" fmla="*/ 102 w 378"/>
                <a:gd name="T1" fmla="*/ 510 h 916"/>
                <a:gd name="T2" fmla="*/ 83 w 378"/>
                <a:gd name="T3" fmla="*/ 480 h 916"/>
                <a:gd name="T4" fmla="*/ 58 w 378"/>
                <a:gd name="T5" fmla="*/ 463 h 916"/>
                <a:gd name="T6" fmla="*/ 36 w 378"/>
                <a:gd name="T7" fmla="*/ 413 h 916"/>
                <a:gd name="T8" fmla="*/ 15 w 378"/>
                <a:gd name="T9" fmla="*/ 388 h 916"/>
                <a:gd name="T10" fmla="*/ 64 w 378"/>
                <a:gd name="T11" fmla="*/ 368 h 916"/>
                <a:gd name="T12" fmla="*/ 105 w 378"/>
                <a:gd name="T13" fmla="*/ 351 h 916"/>
                <a:gd name="T14" fmla="*/ 64 w 378"/>
                <a:gd name="T15" fmla="*/ 289 h 916"/>
                <a:gd name="T16" fmla="*/ 17 w 378"/>
                <a:gd name="T17" fmla="*/ 227 h 916"/>
                <a:gd name="T18" fmla="*/ 40 w 378"/>
                <a:gd name="T19" fmla="*/ 172 h 916"/>
                <a:gd name="T20" fmla="*/ 90 w 378"/>
                <a:gd name="T21" fmla="*/ 131 h 916"/>
                <a:gd name="T22" fmla="*/ 132 w 378"/>
                <a:gd name="T23" fmla="*/ 103 h 916"/>
                <a:gd name="T24" fmla="*/ 143 w 378"/>
                <a:gd name="T25" fmla="*/ 56 h 916"/>
                <a:gd name="T26" fmla="*/ 126 w 378"/>
                <a:gd name="T27" fmla="*/ 24 h 916"/>
                <a:gd name="T28" fmla="*/ 198 w 378"/>
                <a:gd name="T29" fmla="*/ 0 h 916"/>
                <a:gd name="T30" fmla="*/ 237 w 378"/>
                <a:gd name="T31" fmla="*/ 20 h 916"/>
                <a:gd name="T32" fmla="*/ 271 w 378"/>
                <a:gd name="T33" fmla="*/ 48 h 916"/>
                <a:gd name="T34" fmla="*/ 292 w 378"/>
                <a:gd name="T35" fmla="*/ 82 h 916"/>
                <a:gd name="T36" fmla="*/ 284 w 378"/>
                <a:gd name="T37" fmla="*/ 118 h 916"/>
                <a:gd name="T38" fmla="*/ 324 w 378"/>
                <a:gd name="T39" fmla="*/ 120 h 916"/>
                <a:gd name="T40" fmla="*/ 378 w 378"/>
                <a:gd name="T41" fmla="*/ 127 h 916"/>
                <a:gd name="T42" fmla="*/ 348 w 378"/>
                <a:gd name="T43" fmla="*/ 172 h 916"/>
                <a:gd name="T44" fmla="*/ 339 w 378"/>
                <a:gd name="T45" fmla="*/ 249 h 916"/>
                <a:gd name="T46" fmla="*/ 341 w 378"/>
                <a:gd name="T47" fmla="*/ 300 h 916"/>
                <a:gd name="T48" fmla="*/ 307 w 378"/>
                <a:gd name="T49" fmla="*/ 364 h 916"/>
                <a:gd name="T50" fmla="*/ 260 w 378"/>
                <a:gd name="T51" fmla="*/ 426 h 916"/>
                <a:gd name="T52" fmla="*/ 239 w 378"/>
                <a:gd name="T53" fmla="*/ 478 h 916"/>
                <a:gd name="T54" fmla="*/ 218 w 378"/>
                <a:gd name="T55" fmla="*/ 501 h 916"/>
                <a:gd name="T56" fmla="*/ 216 w 378"/>
                <a:gd name="T57" fmla="*/ 559 h 916"/>
                <a:gd name="T58" fmla="*/ 211 w 378"/>
                <a:gd name="T59" fmla="*/ 600 h 916"/>
                <a:gd name="T60" fmla="*/ 192 w 378"/>
                <a:gd name="T61" fmla="*/ 638 h 916"/>
                <a:gd name="T62" fmla="*/ 201 w 378"/>
                <a:gd name="T63" fmla="*/ 681 h 916"/>
                <a:gd name="T64" fmla="*/ 220 w 378"/>
                <a:gd name="T65" fmla="*/ 721 h 916"/>
                <a:gd name="T66" fmla="*/ 248 w 378"/>
                <a:gd name="T67" fmla="*/ 698 h 916"/>
                <a:gd name="T68" fmla="*/ 231 w 378"/>
                <a:gd name="T69" fmla="*/ 768 h 916"/>
                <a:gd name="T70" fmla="*/ 263 w 378"/>
                <a:gd name="T71" fmla="*/ 822 h 916"/>
                <a:gd name="T72" fmla="*/ 250 w 378"/>
                <a:gd name="T73" fmla="*/ 867 h 916"/>
                <a:gd name="T74" fmla="*/ 222 w 378"/>
                <a:gd name="T75" fmla="*/ 908 h 916"/>
                <a:gd name="T76" fmla="*/ 175 w 378"/>
                <a:gd name="T77" fmla="*/ 897 h 916"/>
                <a:gd name="T78" fmla="*/ 130 w 378"/>
                <a:gd name="T79" fmla="*/ 884 h 916"/>
                <a:gd name="T80" fmla="*/ 152 w 378"/>
                <a:gd name="T81" fmla="*/ 841 h 916"/>
                <a:gd name="T82" fmla="*/ 122 w 378"/>
                <a:gd name="T83" fmla="*/ 777 h 916"/>
                <a:gd name="T84" fmla="*/ 124 w 378"/>
                <a:gd name="T85" fmla="*/ 683 h 916"/>
                <a:gd name="T86" fmla="*/ 109 w 378"/>
                <a:gd name="T87" fmla="*/ 619 h 916"/>
                <a:gd name="T88" fmla="*/ 85 w 378"/>
                <a:gd name="T89" fmla="*/ 565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8" h="916">
                  <a:moveTo>
                    <a:pt x="90" y="542"/>
                  </a:moveTo>
                  <a:lnTo>
                    <a:pt x="100" y="527"/>
                  </a:lnTo>
                  <a:lnTo>
                    <a:pt x="102" y="510"/>
                  </a:lnTo>
                  <a:lnTo>
                    <a:pt x="90" y="510"/>
                  </a:lnTo>
                  <a:lnTo>
                    <a:pt x="83" y="495"/>
                  </a:lnTo>
                  <a:lnTo>
                    <a:pt x="83" y="480"/>
                  </a:lnTo>
                  <a:lnTo>
                    <a:pt x="70" y="478"/>
                  </a:lnTo>
                  <a:lnTo>
                    <a:pt x="55" y="478"/>
                  </a:lnTo>
                  <a:lnTo>
                    <a:pt x="58" y="463"/>
                  </a:lnTo>
                  <a:lnTo>
                    <a:pt x="60" y="446"/>
                  </a:lnTo>
                  <a:lnTo>
                    <a:pt x="49" y="428"/>
                  </a:lnTo>
                  <a:lnTo>
                    <a:pt x="36" y="413"/>
                  </a:lnTo>
                  <a:lnTo>
                    <a:pt x="17" y="405"/>
                  </a:lnTo>
                  <a:lnTo>
                    <a:pt x="0" y="396"/>
                  </a:lnTo>
                  <a:lnTo>
                    <a:pt x="15" y="388"/>
                  </a:lnTo>
                  <a:lnTo>
                    <a:pt x="19" y="369"/>
                  </a:lnTo>
                  <a:lnTo>
                    <a:pt x="32" y="366"/>
                  </a:lnTo>
                  <a:lnTo>
                    <a:pt x="64" y="368"/>
                  </a:lnTo>
                  <a:lnTo>
                    <a:pt x="81" y="364"/>
                  </a:lnTo>
                  <a:lnTo>
                    <a:pt x="105" y="368"/>
                  </a:lnTo>
                  <a:lnTo>
                    <a:pt x="105" y="351"/>
                  </a:lnTo>
                  <a:lnTo>
                    <a:pt x="98" y="334"/>
                  </a:lnTo>
                  <a:lnTo>
                    <a:pt x="87" y="309"/>
                  </a:lnTo>
                  <a:lnTo>
                    <a:pt x="64" y="289"/>
                  </a:lnTo>
                  <a:lnTo>
                    <a:pt x="42" y="270"/>
                  </a:lnTo>
                  <a:lnTo>
                    <a:pt x="21" y="247"/>
                  </a:lnTo>
                  <a:lnTo>
                    <a:pt x="17" y="227"/>
                  </a:lnTo>
                  <a:lnTo>
                    <a:pt x="17" y="200"/>
                  </a:lnTo>
                  <a:lnTo>
                    <a:pt x="26" y="184"/>
                  </a:lnTo>
                  <a:lnTo>
                    <a:pt x="40" y="172"/>
                  </a:lnTo>
                  <a:lnTo>
                    <a:pt x="47" y="154"/>
                  </a:lnTo>
                  <a:lnTo>
                    <a:pt x="68" y="135"/>
                  </a:lnTo>
                  <a:lnTo>
                    <a:pt x="90" y="131"/>
                  </a:lnTo>
                  <a:lnTo>
                    <a:pt x="111" y="122"/>
                  </a:lnTo>
                  <a:lnTo>
                    <a:pt x="126" y="118"/>
                  </a:lnTo>
                  <a:lnTo>
                    <a:pt x="132" y="103"/>
                  </a:lnTo>
                  <a:lnTo>
                    <a:pt x="149" y="95"/>
                  </a:lnTo>
                  <a:lnTo>
                    <a:pt x="147" y="73"/>
                  </a:lnTo>
                  <a:lnTo>
                    <a:pt x="143" y="56"/>
                  </a:lnTo>
                  <a:lnTo>
                    <a:pt x="156" y="35"/>
                  </a:lnTo>
                  <a:lnTo>
                    <a:pt x="139" y="24"/>
                  </a:lnTo>
                  <a:lnTo>
                    <a:pt x="126" y="24"/>
                  </a:lnTo>
                  <a:lnTo>
                    <a:pt x="137" y="13"/>
                  </a:lnTo>
                  <a:lnTo>
                    <a:pt x="168" y="9"/>
                  </a:lnTo>
                  <a:lnTo>
                    <a:pt x="198" y="0"/>
                  </a:lnTo>
                  <a:lnTo>
                    <a:pt x="224" y="1"/>
                  </a:lnTo>
                  <a:lnTo>
                    <a:pt x="241" y="5"/>
                  </a:lnTo>
                  <a:lnTo>
                    <a:pt x="237" y="20"/>
                  </a:lnTo>
                  <a:lnTo>
                    <a:pt x="235" y="39"/>
                  </a:lnTo>
                  <a:lnTo>
                    <a:pt x="260" y="31"/>
                  </a:lnTo>
                  <a:lnTo>
                    <a:pt x="271" y="48"/>
                  </a:lnTo>
                  <a:lnTo>
                    <a:pt x="284" y="52"/>
                  </a:lnTo>
                  <a:lnTo>
                    <a:pt x="295" y="65"/>
                  </a:lnTo>
                  <a:lnTo>
                    <a:pt x="292" y="82"/>
                  </a:lnTo>
                  <a:lnTo>
                    <a:pt x="280" y="95"/>
                  </a:lnTo>
                  <a:lnTo>
                    <a:pt x="269" y="112"/>
                  </a:lnTo>
                  <a:lnTo>
                    <a:pt x="284" y="118"/>
                  </a:lnTo>
                  <a:lnTo>
                    <a:pt x="286" y="131"/>
                  </a:lnTo>
                  <a:lnTo>
                    <a:pt x="303" y="120"/>
                  </a:lnTo>
                  <a:lnTo>
                    <a:pt x="324" y="120"/>
                  </a:lnTo>
                  <a:lnTo>
                    <a:pt x="337" y="125"/>
                  </a:lnTo>
                  <a:lnTo>
                    <a:pt x="357" y="123"/>
                  </a:lnTo>
                  <a:lnTo>
                    <a:pt x="378" y="127"/>
                  </a:lnTo>
                  <a:lnTo>
                    <a:pt x="373" y="140"/>
                  </a:lnTo>
                  <a:lnTo>
                    <a:pt x="357" y="155"/>
                  </a:lnTo>
                  <a:lnTo>
                    <a:pt x="348" y="172"/>
                  </a:lnTo>
                  <a:lnTo>
                    <a:pt x="352" y="195"/>
                  </a:lnTo>
                  <a:lnTo>
                    <a:pt x="348" y="217"/>
                  </a:lnTo>
                  <a:lnTo>
                    <a:pt x="339" y="249"/>
                  </a:lnTo>
                  <a:lnTo>
                    <a:pt x="333" y="270"/>
                  </a:lnTo>
                  <a:lnTo>
                    <a:pt x="352" y="283"/>
                  </a:lnTo>
                  <a:lnTo>
                    <a:pt x="341" y="300"/>
                  </a:lnTo>
                  <a:lnTo>
                    <a:pt x="331" y="315"/>
                  </a:lnTo>
                  <a:lnTo>
                    <a:pt x="324" y="339"/>
                  </a:lnTo>
                  <a:lnTo>
                    <a:pt x="307" y="364"/>
                  </a:lnTo>
                  <a:lnTo>
                    <a:pt x="286" y="375"/>
                  </a:lnTo>
                  <a:lnTo>
                    <a:pt x="271" y="398"/>
                  </a:lnTo>
                  <a:lnTo>
                    <a:pt x="260" y="426"/>
                  </a:lnTo>
                  <a:lnTo>
                    <a:pt x="250" y="450"/>
                  </a:lnTo>
                  <a:lnTo>
                    <a:pt x="252" y="463"/>
                  </a:lnTo>
                  <a:lnTo>
                    <a:pt x="239" y="478"/>
                  </a:lnTo>
                  <a:lnTo>
                    <a:pt x="228" y="484"/>
                  </a:lnTo>
                  <a:lnTo>
                    <a:pt x="216" y="484"/>
                  </a:lnTo>
                  <a:lnTo>
                    <a:pt x="218" y="501"/>
                  </a:lnTo>
                  <a:lnTo>
                    <a:pt x="218" y="523"/>
                  </a:lnTo>
                  <a:lnTo>
                    <a:pt x="213" y="539"/>
                  </a:lnTo>
                  <a:lnTo>
                    <a:pt x="216" y="559"/>
                  </a:lnTo>
                  <a:lnTo>
                    <a:pt x="218" y="574"/>
                  </a:lnTo>
                  <a:lnTo>
                    <a:pt x="220" y="593"/>
                  </a:lnTo>
                  <a:lnTo>
                    <a:pt x="211" y="600"/>
                  </a:lnTo>
                  <a:lnTo>
                    <a:pt x="209" y="612"/>
                  </a:lnTo>
                  <a:lnTo>
                    <a:pt x="201" y="623"/>
                  </a:lnTo>
                  <a:lnTo>
                    <a:pt x="192" y="638"/>
                  </a:lnTo>
                  <a:lnTo>
                    <a:pt x="188" y="657"/>
                  </a:lnTo>
                  <a:lnTo>
                    <a:pt x="194" y="668"/>
                  </a:lnTo>
                  <a:lnTo>
                    <a:pt x="201" y="681"/>
                  </a:lnTo>
                  <a:lnTo>
                    <a:pt x="207" y="694"/>
                  </a:lnTo>
                  <a:lnTo>
                    <a:pt x="205" y="715"/>
                  </a:lnTo>
                  <a:lnTo>
                    <a:pt x="220" y="721"/>
                  </a:lnTo>
                  <a:lnTo>
                    <a:pt x="226" y="704"/>
                  </a:lnTo>
                  <a:lnTo>
                    <a:pt x="233" y="685"/>
                  </a:lnTo>
                  <a:lnTo>
                    <a:pt x="248" y="698"/>
                  </a:lnTo>
                  <a:lnTo>
                    <a:pt x="245" y="724"/>
                  </a:lnTo>
                  <a:lnTo>
                    <a:pt x="233" y="745"/>
                  </a:lnTo>
                  <a:lnTo>
                    <a:pt x="231" y="768"/>
                  </a:lnTo>
                  <a:lnTo>
                    <a:pt x="231" y="788"/>
                  </a:lnTo>
                  <a:lnTo>
                    <a:pt x="243" y="805"/>
                  </a:lnTo>
                  <a:lnTo>
                    <a:pt x="263" y="822"/>
                  </a:lnTo>
                  <a:lnTo>
                    <a:pt x="262" y="841"/>
                  </a:lnTo>
                  <a:lnTo>
                    <a:pt x="250" y="846"/>
                  </a:lnTo>
                  <a:lnTo>
                    <a:pt x="250" y="867"/>
                  </a:lnTo>
                  <a:lnTo>
                    <a:pt x="246" y="880"/>
                  </a:lnTo>
                  <a:lnTo>
                    <a:pt x="230" y="897"/>
                  </a:lnTo>
                  <a:lnTo>
                    <a:pt x="222" y="908"/>
                  </a:lnTo>
                  <a:lnTo>
                    <a:pt x="207" y="916"/>
                  </a:lnTo>
                  <a:lnTo>
                    <a:pt x="190" y="905"/>
                  </a:lnTo>
                  <a:lnTo>
                    <a:pt x="175" y="897"/>
                  </a:lnTo>
                  <a:lnTo>
                    <a:pt x="160" y="897"/>
                  </a:lnTo>
                  <a:lnTo>
                    <a:pt x="137" y="897"/>
                  </a:lnTo>
                  <a:lnTo>
                    <a:pt x="130" y="884"/>
                  </a:lnTo>
                  <a:lnTo>
                    <a:pt x="132" y="863"/>
                  </a:lnTo>
                  <a:lnTo>
                    <a:pt x="149" y="854"/>
                  </a:lnTo>
                  <a:lnTo>
                    <a:pt x="152" y="841"/>
                  </a:lnTo>
                  <a:lnTo>
                    <a:pt x="136" y="820"/>
                  </a:lnTo>
                  <a:lnTo>
                    <a:pt x="124" y="796"/>
                  </a:lnTo>
                  <a:lnTo>
                    <a:pt x="122" y="777"/>
                  </a:lnTo>
                  <a:lnTo>
                    <a:pt x="122" y="753"/>
                  </a:lnTo>
                  <a:lnTo>
                    <a:pt x="128" y="721"/>
                  </a:lnTo>
                  <a:lnTo>
                    <a:pt x="124" y="683"/>
                  </a:lnTo>
                  <a:lnTo>
                    <a:pt x="111" y="657"/>
                  </a:lnTo>
                  <a:lnTo>
                    <a:pt x="109" y="636"/>
                  </a:lnTo>
                  <a:lnTo>
                    <a:pt x="109" y="619"/>
                  </a:lnTo>
                  <a:lnTo>
                    <a:pt x="113" y="597"/>
                  </a:lnTo>
                  <a:lnTo>
                    <a:pt x="105" y="582"/>
                  </a:lnTo>
                  <a:lnTo>
                    <a:pt x="85" y="565"/>
                  </a:lnTo>
                  <a:lnTo>
                    <a:pt x="90" y="542"/>
                  </a:lnTo>
                  <a:close/>
                </a:path>
              </a:pathLst>
            </a:custGeom>
            <a:solidFill>
              <a:srgbClr val="FF000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28" name="Freeform 50">
              <a:extLst>
                <a:ext uri="{FF2B5EF4-FFF2-40B4-BE49-F238E27FC236}">
                  <a16:creationId xmlns:a16="http://schemas.microsoft.com/office/drawing/2014/main" id="{8CB776CF-1B6F-4E83-AA4B-9E00396156A3}"/>
                </a:ext>
              </a:extLst>
            </p:cNvPr>
            <p:cNvSpPr>
              <a:spLocks/>
            </p:cNvSpPr>
            <p:nvPr/>
          </p:nvSpPr>
          <p:spPr bwMode="auto">
            <a:xfrm>
              <a:off x="2878130" y="1831097"/>
              <a:ext cx="735013" cy="1109663"/>
            </a:xfrm>
            <a:custGeom>
              <a:avLst/>
              <a:gdLst>
                <a:gd name="T0" fmla="*/ 17 w 463"/>
                <a:gd name="T1" fmla="*/ 484 h 699"/>
                <a:gd name="T2" fmla="*/ 51 w 463"/>
                <a:gd name="T3" fmla="*/ 509 h 699"/>
                <a:gd name="T4" fmla="*/ 81 w 463"/>
                <a:gd name="T5" fmla="*/ 513 h 699"/>
                <a:gd name="T6" fmla="*/ 102 w 463"/>
                <a:gd name="T7" fmla="*/ 496 h 699"/>
                <a:gd name="T8" fmla="*/ 135 w 463"/>
                <a:gd name="T9" fmla="*/ 484 h 699"/>
                <a:gd name="T10" fmla="*/ 169 w 463"/>
                <a:gd name="T11" fmla="*/ 479 h 699"/>
                <a:gd name="T12" fmla="*/ 181 w 463"/>
                <a:gd name="T13" fmla="*/ 505 h 699"/>
                <a:gd name="T14" fmla="*/ 207 w 463"/>
                <a:gd name="T15" fmla="*/ 524 h 699"/>
                <a:gd name="T16" fmla="*/ 214 w 463"/>
                <a:gd name="T17" fmla="*/ 545 h 699"/>
                <a:gd name="T18" fmla="*/ 224 w 463"/>
                <a:gd name="T19" fmla="*/ 578 h 699"/>
                <a:gd name="T20" fmla="*/ 231 w 463"/>
                <a:gd name="T21" fmla="*/ 614 h 699"/>
                <a:gd name="T22" fmla="*/ 235 w 463"/>
                <a:gd name="T23" fmla="*/ 648 h 699"/>
                <a:gd name="T24" fmla="*/ 269 w 463"/>
                <a:gd name="T25" fmla="*/ 667 h 699"/>
                <a:gd name="T26" fmla="*/ 308 w 463"/>
                <a:gd name="T27" fmla="*/ 665 h 699"/>
                <a:gd name="T28" fmla="*/ 318 w 463"/>
                <a:gd name="T29" fmla="*/ 693 h 699"/>
                <a:gd name="T30" fmla="*/ 348 w 463"/>
                <a:gd name="T31" fmla="*/ 693 h 699"/>
                <a:gd name="T32" fmla="*/ 374 w 463"/>
                <a:gd name="T33" fmla="*/ 697 h 699"/>
                <a:gd name="T34" fmla="*/ 397 w 463"/>
                <a:gd name="T35" fmla="*/ 654 h 699"/>
                <a:gd name="T36" fmla="*/ 421 w 463"/>
                <a:gd name="T37" fmla="*/ 644 h 699"/>
                <a:gd name="T38" fmla="*/ 450 w 463"/>
                <a:gd name="T39" fmla="*/ 659 h 699"/>
                <a:gd name="T40" fmla="*/ 436 w 463"/>
                <a:gd name="T41" fmla="*/ 597 h 699"/>
                <a:gd name="T42" fmla="*/ 427 w 463"/>
                <a:gd name="T43" fmla="*/ 563 h 699"/>
                <a:gd name="T44" fmla="*/ 402 w 463"/>
                <a:gd name="T45" fmla="*/ 546 h 699"/>
                <a:gd name="T46" fmla="*/ 352 w 463"/>
                <a:gd name="T47" fmla="*/ 545 h 699"/>
                <a:gd name="T48" fmla="*/ 331 w 463"/>
                <a:gd name="T49" fmla="*/ 515 h 699"/>
                <a:gd name="T50" fmla="*/ 329 w 463"/>
                <a:gd name="T51" fmla="*/ 483 h 699"/>
                <a:gd name="T52" fmla="*/ 329 w 463"/>
                <a:gd name="T53" fmla="*/ 445 h 699"/>
                <a:gd name="T54" fmla="*/ 331 w 463"/>
                <a:gd name="T55" fmla="*/ 407 h 699"/>
                <a:gd name="T56" fmla="*/ 346 w 463"/>
                <a:gd name="T57" fmla="*/ 372 h 699"/>
                <a:gd name="T58" fmla="*/ 348 w 463"/>
                <a:gd name="T59" fmla="*/ 342 h 699"/>
                <a:gd name="T60" fmla="*/ 363 w 463"/>
                <a:gd name="T61" fmla="*/ 310 h 699"/>
                <a:gd name="T62" fmla="*/ 352 w 463"/>
                <a:gd name="T63" fmla="*/ 270 h 699"/>
                <a:gd name="T64" fmla="*/ 246 w 463"/>
                <a:gd name="T65" fmla="*/ 109 h 699"/>
                <a:gd name="T66" fmla="*/ 222 w 463"/>
                <a:gd name="T67" fmla="*/ 53 h 699"/>
                <a:gd name="T68" fmla="*/ 194 w 463"/>
                <a:gd name="T69" fmla="*/ 56 h 699"/>
                <a:gd name="T70" fmla="*/ 169 w 463"/>
                <a:gd name="T71" fmla="*/ 45 h 699"/>
                <a:gd name="T72" fmla="*/ 171 w 463"/>
                <a:gd name="T73" fmla="*/ 23 h 699"/>
                <a:gd name="T74" fmla="*/ 139 w 463"/>
                <a:gd name="T75" fmla="*/ 19 h 699"/>
                <a:gd name="T76" fmla="*/ 103 w 463"/>
                <a:gd name="T77" fmla="*/ 38 h 699"/>
                <a:gd name="T78" fmla="*/ 53 w 463"/>
                <a:gd name="T79" fmla="*/ 45 h 699"/>
                <a:gd name="T80" fmla="*/ 43 w 463"/>
                <a:gd name="T81" fmla="*/ 62 h 699"/>
                <a:gd name="T82" fmla="*/ 38 w 463"/>
                <a:gd name="T83" fmla="*/ 100 h 699"/>
                <a:gd name="T84" fmla="*/ 43 w 463"/>
                <a:gd name="T85" fmla="*/ 135 h 699"/>
                <a:gd name="T86" fmla="*/ 36 w 463"/>
                <a:gd name="T87" fmla="*/ 161 h 699"/>
                <a:gd name="T88" fmla="*/ 26 w 463"/>
                <a:gd name="T89" fmla="*/ 184 h 699"/>
                <a:gd name="T90" fmla="*/ 13 w 463"/>
                <a:gd name="T91" fmla="*/ 218 h 699"/>
                <a:gd name="T92" fmla="*/ 26 w 463"/>
                <a:gd name="T93" fmla="*/ 242 h 699"/>
                <a:gd name="T94" fmla="*/ 30 w 463"/>
                <a:gd name="T95" fmla="*/ 276 h 699"/>
                <a:gd name="T96" fmla="*/ 51 w 463"/>
                <a:gd name="T97" fmla="*/ 265 h 699"/>
                <a:gd name="T98" fmla="*/ 73 w 463"/>
                <a:gd name="T99" fmla="*/ 259 h 699"/>
                <a:gd name="T100" fmla="*/ 58 w 463"/>
                <a:gd name="T101" fmla="*/ 306 h 699"/>
                <a:gd name="T102" fmla="*/ 56 w 463"/>
                <a:gd name="T103" fmla="*/ 349 h 699"/>
                <a:gd name="T104" fmla="*/ 88 w 463"/>
                <a:gd name="T105" fmla="*/ 383 h 699"/>
                <a:gd name="T106" fmla="*/ 75 w 463"/>
                <a:gd name="T107" fmla="*/ 407 h 699"/>
                <a:gd name="T108" fmla="*/ 71 w 463"/>
                <a:gd name="T109" fmla="*/ 441 h 699"/>
                <a:gd name="T110" fmla="*/ 47 w 463"/>
                <a:gd name="T111" fmla="*/ 469 h 699"/>
                <a:gd name="T112" fmla="*/ 15 w 463"/>
                <a:gd name="T113" fmla="*/ 466 h 699"/>
                <a:gd name="T114" fmla="*/ 6 w 463"/>
                <a:gd name="T115" fmla="*/ 47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3" h="699">
                  <a:moveTo>
                    <a:pt x="6" y="471"/>
                  </a:moveTo>
                  <a:lnTo>
                    <a:pt x="17" y="484"/>
                  </a:lnTo>
                  <a:lnTo>
                    <a:pt x="34" y="500"/>
                  </a:lnTo>
                  <a:lnTo>
                    <a:pt x="51" y="509"/>
                  </a:lnTo>
                  <a:lnTo>
                    <a:pt x="64" y="505"/>
                  </a:lnTo>
                  <a:lnTo>
                    <a:pt x="81" y="513"/>
                  </a:lnTo>
                  <a:lnTo>
                    <a:pt x="98" y="511"/>
                  </a:lnTo>
                  <a:lnTo>
                    <a:pt x="102" y="496"/>
                  </a:lnTo>
                  <a:lnTo>
                    <a:pt x="111" y="479"/>
                  </a:lnTo>
                  <a:lnTo>
                    <a:pt x="135" y="484"/>
                  </a:lnTo>
                  <a:lnTo>
                    <a:pt x="154" y="484"/>
                  </a:lnTo>
                  <a:lnTo>
                    <a:pt x="169" y="479"/>
                  </a:lnTo>
                  <a:lnTo>
                    <a:pt x="181" y="496"/>
                  </a:lnTo>
                  <a:lnTo>
                    <a:pt x="181" y="505"/>
                  </a:lnTo>
                  <a:lnTo>
                    <a:pt x="194" y="513"/>
                  </a:lnTo>
                  <a:lnTo>
                    <a:pt x="207" y="524"/>
                  </a:lnTo>
                  <a:lnTo>
                    <a:pt x="209" y="535"/>
                  </a:lnTo>
                  <a:lnTo>
                    <a:pt x="214" y="545"/>
                  </a:lnTo>
                  <a:lnTo>
                    <a:pt x="228" y="561"/>
                  </a:lnTo>
                  <a:lnTo>
                    <a:pt x="224" y="578"/>
                  </a:lnTo>
                  <a:lnTo>
                    <a:pt x="220" y="597"/>
                  </a:lnTo>
                  <a:lnTo>
                    <a:pt x="231" y="614"/>
                  </a:lnTo>
                  <a:lnTo>
                    <a:pt x="224" y="635"/>
                  </a:lnTo>
                  <a:lnTo>
                    <a:pt x="235" y="648"/>
                  </a:lnTo>
                  <a:lnTo>
                    <a:pt x="248" y="661"/>
                  </a:lnTo>
                  <a:lnTo>
                    <a:pt x="269" y="667"/>
                  </a:lnTo>
                  <a:lnTo>
                    <a:pt x="290" y="667"/>
                  </a:lnTo>
                  <a:lnTo>
                    <a:pt x="308" y="665"/>
                  </a:lnTo>
                  <a:lnTo>
                    <a:pt x="312" y="678"/>
                  </a:lnTo>
                  <a:lnTo>
                    <a:pt x="318" y="693"/>
                  </a:lnTo>
                  <a:lnTo>
                    <a:pt x="333" y="693"/>
                  </a:lnTo>
                  <a:lnTo>
                    <a:pt x="348" y="693"/>
                  </a:lnTo>
                  <a:lnTo>
                    <a:pt x="359" y="699"/>
                  </a:lnTo>
                  <a:lnTo>
                    <a:pt x="374" y="697"/>
                  </a:lnTo>
                  <a:lnTo>
                    <a:pt x="387" y="672"/>
                  </a:lnTo>
                  <a:lnTo>
                    <a:pt x="397" y="654"/>
                  </a:lnTo>
                  <a:lnTo>
                    <a:pt x="414" y="663"/>
                  </a:lnTo>
                  <a:lnTo>
                    <a:pt x="421" y="644"/>
                  </a:lnTo>
                  <a:lnTo>
                    <a:pt x="436" y="650"/>
                  </a:lnTo>
                  <a:lnTo>
                    <a:pt x="450" y="659"/>
                  </a:lnTo>
                  <a:lnTo>
                    <a:pt x="463" y="650"/>
                  </a:lnTo>
                  <a:lnTo>
                    <a:pt x="436" y="597"/>
                  </a:lnTo>
                  <a:lnTo>
                    <a:pt x="419" y="578"/>
                  </a:lnTo>
                  <a:lnTo>
                    <a:pt x="427" y="563"/>
                  </a:lnTo>
                  <a:lnTo>
                    <a:pt x="419" y="548"/>
                  </a:lnTo>
                  <a:lnTo>
                    <a:pt x="402" y="546"/>
                  </a:lnTo>
                  <a:lnTo>
                    <a:pt x="372" y="548"/>
                  </a:lnTo>
                  <a:lnTo>
                    <a:pt x="352" y="545"/>
                  </a:lnTo>
                  <a:lnTo>
                    <a:pt x="355" y="528"/>
                  </a:lnTo>
                  <a:lnTo>
                    <a:pt x="331" y="515"/>
                  </a:lnTo>
                  <a:lnTo>
                    <a:pt x="339" y="501"/>
                  </a:lnTo>
                  <a:lnTo>
                    <a:pt x="329" y="483"/>
                  </a:lnTo>
                  <a:lnTo>
                    <a:pt x="335" y="466"/>
                  </a:lnTo>
                  <a:lnTo>
                    <a:pt x="329" y="445"/>
                  </a:lnTo>
                  <a:lnTo>
                    <a:pt x="337" y="424"/>
                  </a:lnTo>
                  <a:lnTo>
                    <a:pt x="331" y="407"/>
                  </a:lnTo>
                  <a:lnTo>
                    <a:pt x="331" y="381"/>
                  </a:lnTo>
                  <a:lnTo>
                    <a:pt x="346" y="372"/>
                  </a:lnTo>
                  <a:lnTo>
                    <a:pt x="357" y="355"/>
                  </a:lnTo>
                  <a:lnTo>
                    <a:pt x="348" y="342"/>
                  </a:lnTo>
                  <a:lnTo>
                    <a:pt x="359" y="325"/>
                  </a:lnTo>
                  <a:lnTo>
                    <a:pt x="363" y="310"/>
                  </a:lnTo>
                  <a:lnTo>
                    <a:pt x="359" y="289"/>
                  </a:lnTo>
                  <a:lnTo>
                    <a:pt x="352" y="270"/>
                  </a:lnTo>
                  <a:lnTo>
                    <a:pt x="269" y="195"/>
                  </a:lnTo>
                  <a:lnTo>
                    <a:pt x="246" y="109"/>
                  </a:lnTo>
                  <a:lnTo>
                    <a:pt x="239" y="60"/>
                  </a:lnTo>
                  <a:lnTo>
                    <a:pt x="222" y="53"/>
                  </a:lnTo>
                  <a:lnTo>
                    <a:pt x="203" y="45"/>
                  </a:lnTo>
                  <a:lnTo>
                    <a:pt x="194" y="56"/>
                  </a:lnTo>
                  <a:lnTo>
                    <a:pt x="177" y="62"/>
                  </a:lnTo>
                  <a:lnTo>
                    <a:pt x="169" y="45"/>
                  </a:lnTo>
                  <a:lnTo>
                    <a:pt x="181" y="38"/>
                  </a:lnTo>
                  <a:lnTo>
                    <a:pt x="171" y="23"/>
                  </a:lnTo>
                  <a:lnTo>
                    <a:pt x="158" y="0"/>
                  </a:lnTo>
                  <a:lnTo>
                    <a:pt x="139" y="19"/>
                  </a:lnTo>
                  <a:lnTo>
                    <a:pt x="126" y="28"/>
                  </a:lnTo>
                  <a:lnTo>
                    <a:pt x="103" y="38"/>
                  </a:lnTo>
                  <a:lnTo>
                    <a:pt x="79" y="47"/>
                  </a:lnTo>
                  <a:lnTo>
                    <a:pt x="53" y="45"/>
                  </a:lnTo>
                  <a:lnTo>
                    <a:pt x="41" y="45"/>
                  </a:lnTo>
                  <a:lnTo>
                    <a:pt x="43" y="62"/>
                  </a:lnTo>
                  <a:lnTo>
                    <a:pt x="43" y="84"/>
                  </a:lnTo>
                  <a:lnTo>
                    <a:pt x="38" y="100"/>
                  </a:lnTo>
                  <a:lnTo>
                    <a:pt x="41" y="120"/>
                  </a:lnTo>
                  <a:lnTo>
                    <a:pt x="43" y="135"/>
                  </a:lnTo>
                  <a:lnTo>
                    <a:pt x="45" y="154"/>
                  </a:lnTo>
                  <a:lnTo>
                    <a:pt x="36" y="161"/>
                  </a:lnTo>
                  <a:lnTo>
                    <a:pt x="34" y="173"/>
                  </a:lnTo>
                  <a:lnTo>
                    <a:pt x="26" y="184"/>
                  </a:lnTo>
                  <a:lnTo>
                    <a:pt x="17" y="199"/>
                  </a:lnTo>
                  <a:lnTo>
                    <a:pt x="13" y="218"/>
                  </a:lnTo>
                  <a:lnTo>
                    <a:pt x="19" y="229"/>
                  </a:lnTo>
                  <a:lnTo>
                    <a:pt x="26" y="242"/>
                  </a:lnTo>
                  <a:lnTo>
                    <a:pt x="32" y="255"/>
                  </a:lnTo>
                  <a:lnTo>
                    <a:pt x="30" y="276"/>
                  </a:lnTo>
                  <a:lnTo>
                    <a:pt x="45" y="282"/>
                  </a:lnTo>
                  <a:lnTo>
                    <a:pt x="51" y="265"/>
                  </a:lnTo>
                  <a:lnTo>
                    <a:pt x="58" y="246"/>
                  </a:lnTo>
                  <a:lnTo>
                    <a:pt x="73" y="259"/>
                  </a:lnTo>
                  <a:lnTo>
                    <a:pt x="70" y="285"/>
                  </a:lnTo>
                  <a:lnTo>
                    <a:pt x="58" y="306"/>
                  </a:lnTo>
                  <a:lnTo>
                    <a:pt x="56" y="329"/>
                  </a:lnTo>
                  <a:lnTo>
                    <a:pt x="56" y="349"/>
                  </a:lnTo>
                  <a:lnTo>
                    <a:pt x="68" y="366"/>
                  </a:lnTo>
                  <a:lnTo>
                    <a:pt x="88" y="383"/>
                  </a:lnTo>
                  <a:lnTo>
                    <a:pt x="87" y="402"/>
                  </a:lnTo>
                  <a:lnTo>
                    <a:pt x="75" y="407"/>
                  </a:lnTo>
                  <a:lnTo>
                    <a:pt x="75" y="428"/>
                  </a:lnTo>
                  <a:lnTo>
                    <a:pt x="71" y="441"/>
                  </a:lnTo>
                  <a:lnTo>
                    <a:pt x="55" y="458"/>
                  </a:lnTo>
                  <a:lnTo>
                    <a:pt x="47" y="469"/>
                  </a:lnTo>
                  <a:lnTo>
                    <a:pt x="32" y="477"/>
                  </a:lnTo>
                  <a:lnTo>
                    <a:pt x="15" y="466"/>
                  </a:lnTo>
                  <a:lnTo>
                    <a:pt x="0" y="458"/>
                  </a:lnTo>
                  <a:lnTo>
                    <a:pt x="6" y="471"/>
                  </a:lnTo>
                  <a:close/>
                </a:path>
              </a:pathLst>
            </a:custGeom>
            <a:solidFill>
              <a:srgbClr val="00B05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29" name="Freeform 51">
              <a:extLst>
                <a:ext uri="{FF2B5EF4-FFF2-40B4-BE49-F238E27FC236}">
                  <a16:creationId xmlns:a16="http://schemas.microsoft.com/office/drawing/2014/main" id="{AF9A5FBD-49DA-442F-857C-17300507F7BC}"/>
                </a:ext>
              </a:extLst>
            </p:cNvPr>
            <p:cNvSpPr>
              <a:spLocks/>
            </p:cNvSpPr>
            <p:nvPr/>
          </p:nvSpPr>
          <p:spPr bwMode="auto">
            <a:xfrm>
              <a:off x="1952617" y="1229434"/>
              <a:ext cx="850900" cy="1677988"/>
            </a:xfrm>
            <a:custGeom>
              <a:avLst/>
              <a:gdLst>
                <a:gd name="T0" fmla="*/ 17 w 536"/>
                <a:gd name="T1" fmla="*/ 35 h 1057"/>
                <a:gd name="T2" fmla="*/ 0 w 536"/>
                <a:gd name="T3" fmla="*/ 95 h 1057"/>
                <a:gd name="T4" fmla="*/ 8 w 536"/>
                <a:gd name="T5" fmla="*/ 139 h 1057"/>
                <a:gd name="T6" fmla="*/ 40 w 536"/>
                <a:gd name="T7" fmla="*/ 186 h 1057"/>
                <a:gd name="T8" fmla="*/ 19 w 536"/>
                <a:gd name="T9" fmla="*/ 231 h 1057"/>
                <a:gd name="T10" fmla="*/ 60 w 536"/>
                <a:gd name="T11" fmla="*/ 253 h 1057"/>
                <a:gd name="T12" fmla="*/ 51 w 536"/>
                <a:gd name="T13" fmla="*/ 306 h 1057"/>
                <a:gd name="T14" fmla="*/ 100 w 536"/>
                <a:gd name="T15" fmla="*/ 298 h 1057"/>
                <a:gd name="T16" fmla="*/ 143 w 536"/>
                <a:gd name="T17" fmla="*/ 326 h 1057"/>
                <a:gd name="T18" fmla="*/ 190 w 536"/>
                <a:gd name="T19" fmla="*/ 364 h 1057"/>
                <a:gd name="T20" fmla="*/ 198 w 536"/>
                <a:gd name="T21" fmla="*/ 430 h 1057"/>
                <a:gd name="T22" fmla="*/ 239 w 536"/>
                <a:gd name="T23" fmla="*/ 475 h 1057"/>
                <a:gd name="T24" fmla="*/ 284 w 536"/>
                <a:gd name="T25" fmla="*/ 514 h 1057"/>
                <a:gd name="T26" fmla="*/ 278 w 536"/>
                <a:gd name="T27" fmla="*/ 554 h 1057"/>
                <a:gd name="T28" fmla="*/ 293 w 536"/>
                <a:gd name="T29" fmla="*/ 614 h 1057"/>
                <a:gd name="T30" fmla="*/ 288 w 536"/>
                <a:gd name="T31" fmla="*/ 661 h 1057"/>
                <a:gd name="T32" fmla="*/ 260 w 536"/>
                <a:gd name="T33" fmla="*/ 685 h 1057"/>
                <a:gd name="T34" fmla="*/ 224 w 536"/>
                <a:gd name="T35" fmla="*/ 717 h 1057"/>
                <a:gd name="T36" fmla="*/ 293 w 536"/>
                <a:gd name="T37" fmla="*/ 768 h 1057"/>
                <a:gd name="T38" fmla="*/ 312 w 536"/>
                <a:gd name="T39" fmla="*/ 830 h 1057"/>
                <a:gd name="T40" fmla="*/ 325 w 536"/>
                <a:gd name="T41" fmla="*/ 867 h 1057"/>
                <a:gd name="T42" fmla="*/ 301 w 536"/>
                <a:gd name="T43" fmla="*/ 905 h 1057"/>
                <a:gd name="T44" fmla="*/ 314 w 536"/>
                <a:gd name="T45" fmla="*/ 950 h 1057"/>
                <a:gd name="T46" fmla="*/ 348 w 536"/>
                <a:gd name="T47" fmla="*/ 935 h 1057"/>
                <a:gd name="T48" fmla="*/ 367 w 536"/>
                <a:gd name="T49" fmla="*/ 950 h 1057"/>
                <a:gd name="T50" fmla="*/ 355 w 536"/>
                <a:gd name="T51" fmla="*/ 995 h 1057"/>
                <a:gd name="T52" fmla="*/ 369 w 536"/>
                <a:gd name="T53" fmla="*/ 1049 h 1057"/>
                <a:gd name="T54" fmla="*/ 478 w 536"/>
                <a:gd name="T55" fmla="*/ 987 h 1057"/>
                <a:gd name="T56" fmla="*/ 500 w 536"/>
                <a:gd name="T57" fmla="*/ 910 h 1057"/>
                <a:gd name="T58" fmla="*/ 525 w 536"/>
                <a:gd name="T59" fmla="*/ 854 h 1057"/>
                <a:gd name="T60" fmla="*/ 513 w 536"/>
                <a:gd name="T61" fmla="*/ 788 h 1057"/>
                <a:gd name="T62" fmla="*/ 515 w 536"/>
                <a:gd name="T63" fmla="*/ 730 h 1057"/>
                <a:gd name="T64" fmla="*/ 536 w 536"/>
                <a:gd name="T65" fmla="*/ 661 h 1057"/>
                <a:gd name="T66" fmla="*/ 517 w 536"/>
                <a:gd name="T67" fmla="*/ 576 h 1057"/>
                <a:gd name="T68" fmla="*/ 513 w 536"/>
                <a:gd name="T69" fmla="*/ 522 h 1057"/>
                <a:gd name="T70" fmla="*/ 478 w 536"/>
                <a:gd name="T71" fmla="*/ 480 h 1057"/>
                <a:gd name="T72" fmla="*/ 431 w 536"/>
                <a:gd name="T73" fmla="*/ 480 h 1057"/>
                <a:gd name="T74" fmla="*/ 391 w 536"/>
                <a:gd name="T75" fmla="*/ 454 h 1057"/>
                <a:gd name="T76" fmla="*/ 350 w 536"/>
                <a:gd name="T77" fmla="*/ 413 h 1057"/>
                <a:gd name="T78" fmla="*/ 312 w 536"/>
                <a:gd name="T79" fmla="*/ 409 h 1057"/>
                <a:gd name="T80" fmla="*/ 258 w 536"/>
                <a:gd name="T81" fmla="*/ 370 h 1057"/>
                <a:gd name="T82" fmla="*/ 218 w 536"/>
                <a:gd name="T83" fmla="*/ 341 h 1057"/>
                <a:gd name="T84" fmla="*/ 216 w 536"/>
                <a:gd name="T85" fmla="*/ 298 h 1057"/>
                <a:gd name="T86" fmla="*/ 216 w 536"/>
                <a:gd name="T87" fmla="*/ 257 h 1057"/>
                <a:gd name="T88" fmla="*/ 198 w 536"/>
                <a:gd name="T89" fmla="*/ 219 h 1057"/>
                <a:gd name="T90" fmla="*/ 199 w 536"/>
                <a:gd name="T91" fmla="*/ 178 h 1057"/>
                <a:gd name="T92" fmla="*/ 181 w 536"/>
                <a:gd name="T93" fmla="*/ 146 h 1057"/>
                <a:gd name="T94" fmla="*/ 154 w 536"/>
                <a:gd name="T95" fmla="*/ 97 h 1057"/>
                <a:gd name="T96" fmla="*/ 113 w 536"/>
                <a:gd name="T97" fmla="*/ 80 h 1057"/>
                <a:gd name="T98" fmla="*/ 83 w 536"/>
                <a:gd name="T99" fmla="*/ 58 h 1057"/>
                <a:gd name="T100" fmla="*/ 73 w 536"/>
                <a:gd name="T101" fmla="*/ 17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36" h="1057">
                  <a:moveTo>
                    <a:pt x="47" y="7"/>
                  </a:moveTo>
                  <a:lnTo>
                    <a:pt x="30" y="20"/>
                  </a:lnTo>
                  <a:lnTo>
                    <a:pt x="17" y="35"/>
                  </a:lnTo>
                  <a:lnTo>
                    <a:pt x="2" y="54"/>
                  </a:lnTo>
                  <a:lnTo>
                    <a:pt x="2" y="82"/>
                  </a:lnTo>
                  <a:lnTo>
                    <a:pt x="0" y="95"/>
                  </a:lnTo>
                  <a:lnTo>
                    <a:pt x="8" y="107"/>
                  </a:lnTo>
                  <a:lnTo>
                    <a:pt x="4" y="118"/>
                  </a:lnTo>
                  <a:lnTo>
                    <a:pt x="8" y="139"/>
                  </a:lnTo>
                  <a:lnTo>
                    <a:pt x="11" y="157"/>
                  </a:lnTo>
                  <a:lnTo>
                    <a:pt x="24" y="172"/>
                  </a:lnTo>
                  <a:lnTo>
                    <a:pt x="40" y="186"/>
                  </a:lnTo>
                  <a:lnTo>
                    <a:pt x="21" y="197"/>
                  </a:lnTo>
                  <a:lnTo>
                    <a:pt x="21" y="216"/>
                  </a:lnTo>
                  <a:lnTo>
                    <a:pt x="19" y="231"/>
                  </a:lnTo>
                  <a:lnTo>
                    <a:pt x="36" y="236"/>
                  </a:lnTo>
                  <a:lnTo>
                    <a:pt x="62" y="242"/>
                  </a:lnTo>
                  <a:lnTo>
                    <a:pt x="60" y="253"/>
                  </a:lnTo>
                  <a:lnTo>
                    <a:pt x="58" y="270"/>
                  </a:lnTo>
                  <a:lnTo>
                    <a:pt x="47" y="289"/>
                  </a:lnTo>
                  <a:lnTo>
                    <a:pt x="51" y="306"/>
                  </a:lnTo>
                  <a:lnTo>
                    <a:pt x="66" y="294"/>
                  </a:lnTo>
                  <a:lnTo>
                    <a:pt x="85" y="293"/>
                  </a:lnTo>
                  <a:lnTo>
                    <a:pt x="100" y="298"/>
                  </a:lnTo>
                  <a:lnTo>
                    <a:pt x="119" y="311"/>
                  </a:lnTo>
                  <a:lnTo>
                    <a:pt x="128" y="323"/>
                  </a:lnTo>
                  <a:lnTo>
                    <a:pt x="143" y="326"/>
                  </a:lnTo>
                  <a:lnTo>
                    <a:pt x="154" y="328"/>
                  </a:lnTo>
                  <a:lnTo>
                    <a:pt x="169" y="347"/>
                  </a:lnTo>
                  <a:lnTo>
                    <a:pt x="190" y="364"/>
                  </a:lnTo>
                  <a:lnTo>
                    <a:pt x="186" y="388"/>
                  </a:lnTo>
                  <a:lnTo>
                    <a:pt x="184" y="409"/>
                  </a:lnTo>
                  <a:lnTo>
                    <a:pt x="198" y="430"/>
                  </a:lnTo>
                  <a:lnTo>
                    <a:pt x="211" y="447"/>
                  </a:lnTo>
                  <a:lnTo>
                    <a:pt x="220" y="465"/>
                  </a:lnTo>
                  <a:lnTo>
                    <a:pt x="239" y="475"/>
                  </a:lnTo>
                  <a:lnTo>
                    <a:pt x="254" y="480"/>
                  </a:lnTo>
                  <a:lnTo>
                    <a:pt x="269" y="492"/>
                  </a:lnTo>
                  <a:lnTo>
                    <a:pt x="284" y="514"/>
                  </a:lnTo>
                  <a:lnTo>
                    <a:pt x="293" y="531"/>
                  </a:lnTo>
                  <a:lnTo>
                    <a:pt x="292" y="550"/>
                  </a:lnTo>
                  <a:lnTo>
                    <a:pt x="278" y="554"/>
                  </a:lnTo>
                  <a:lnTo>
                    <a:pt x="280" y="574"/>
                  </a:lnTo>
                  <a:lnTo>
                    <a:pt x="286" y="593"/>
                  </a:lnTo>
                  <a:lnTo>
                    <a:pt x="293" y="614"/>
                  </a:lnTo>
                  <a:lnTo>
                    <a:pt x="297" y="625"/>
                  </a:lnTo>
                  <a:lnTo>
                    <a:pt x="308" y="638"/>
                  </a:lnTo>
                  <a:lnTo>
                    <a:pt x="288" y="661"/>
                  </a:lnTo>
                  <a:lnTo>
                    <a:pt x="282" y="679"/>
                  </a:lnTo>
                  <a:lnTo>
                    <a:pt x="271" y="694"/>
                  </a:lnTo>
                  <a:lnTo>
                    <a:pt x="260" y="685"/>
                  </a:lnTo>
                  <a:lnTo>
                    <a:pt x="246" y="693"/>
                  </a:lnTo>
                  <a:lnTo>
                    <a:pt x="241" y="706"/>
                  </a:lnTo>
                  <a:lnTo>
                    <a:pt x="224" y="717"/>
                  </a:lnTo>
                  <a:lnTo>
                    <a:pt x="254" y="741"/>
                  </a:lnTo>
                  <a:lnTo>
                    <a:pt x="275" y="753"/>
                  </a:lnTo>
                  <a:lnTo>
                    <a:pt x="293" y="768"/>
                  </a:lnTo>
                  <a:lnTo>
                    <a:pt x="310" y="785"/>
                  </a:lnTo>
                  <a:lnTo>
                    <a:pt x="312" y="805"/>
                  </a:lnTo>
                  <a:lnTo>
                    <a:pt x="312" y="830"/>
                  </a:lnTo>
                  <a:lnTo>
                    <a:pt x="324" y="839"/>
                  </a:lnTo>
                  <a:lnTo>
                    <a:pt x="335" y="850"/>
                  </a:lnTo>
                  <a:lnTo>
                    <a:pt x="325" y="867"/>
                  </a:lnTo>
                  <a:lnTo>
                    <a:pt x="307" y="875"/>
                  </a:lnTo>
                  <a:lnTo>
                    <a:pt x="305" y="892"/>
                  </a:lnTo>
                  <a:lnTo>
                    <a:pt x="301" y="905"/>
                  </a:lnTo>
                  <a:lnTo>
                    <a:pt x="297" y="924"/>
                  </a:lnTo>
                  <a:lnTo>
                    <a:pt x="305" y="940"/>
                  </a:lnTo>
                  <a:lnTo>
                    <a:pt x="314" y="950"/>
                  </a:lnTo>
                  <a:lnTo>
                    <a:pt x="329" y="961"/>
                  </a:lnTo>
                  <a:lnTo>
                    <a:pt x="342" y="952"/>
                  </a:lnTo>
                  <a:lnTo>
                    <a:pt x="348" y="935"/>
                  </a:lnTo>
                  <a:lnTo>
                    <a:pt x="355" y="920"/>
                  </a:lnTo>
                  <a:lnTo>
                    <a:pt x="371" y="937"/>
                  </a:lnTo>
                  <a:lnTo>
                    <a:pt x="367" y="950"/>
                  </a:lnTo>
                  <a:lnTo>
                    <a:pt x="354" y="967"/>
                  </a:lnTo>
                  <a:lnTo>
                    <a:pt x="361" y="982"/>
                  </a:lnTo>
                  <a:lnTo>
                    <a:pt x="355" y="995"/>
                  </a:lnTo>
                  <a:lnTo>
                    <a:pt x="361" y="1014"/>
                  </a:lnTo>
                  <a:lnTo>
                    <a:pt x="367" y="1029"/>
                  </a:lnTo>
                  <a:lnTo>
                    <a:pt x="369" y="1049"/>
                  </a:lnTo>
                  <a:lnTo>
                    <a:pt x="384" y="1057"/>
                  </a:lnTo>
                  <a:lnTo>
                    <a:pt x="402" y="1057"/>
                  </a:lnTo>
                  <a:lnTo>
                    <a:pt x="478" y="987"/>
                  </a:lnTo>
                  <a:lnTo>
                    <a:pt x="491" y="969"/>
                  </a:lnTo>
                  <a:lnTo>
                    <a:pt x="498" y="933"/>
                  </a:lnTo>
                  <a:lnTo>
                    <a:pt x="500" y="910"/>
                  </a:lnTo>
                  <a:lnTo>
                    <a:pt x="510" y="888"/>
                  </a:lnTo>
                  <a:lnTo>
                    <a:pt x="519" y="875"/>
                  </a:lnTo>
                  <a:lnTo>
                    <a:pt x="525" y="854"/>
                  </a:lnTo>
                  <a:lnTo>
                    <a:pt x="523" y="832"/>
                  </a:lnTo>
                  <a:lnTo>
                    <a:pt x="519" y="811"/>
                  </a:lnTo>
                  <a:lnTo>
                    <a:pt x="513" y="788"/>
                  </a:lnTo>
                  <a:lnTo>
                    <a:pt x="504" y="771"/>
                  </a:lnTo>
                  <a:lnTo>
                    <a:pt x="504" y="749"/>
                  </a:lnTo>
                  <a:lnTo>
                    <a:pt x="515" y="730"/>
                  </a:lnTo>
                  <a:lnTo>
                    <a:pt x="530" y="717"/>
                  </a:lnTo>
                  <a:lnTo>
                    <a:pt x="530" y="693"/>
                  </a:lnTo>
                  <a:lnTo>
                    <a:pt x="536" y="661"/>
                  </a:lnTo>
                  <a:lnTo>
                    <a:pt x="532" y="623"/>
                  </a:lnTo>
                  <a:lnTo>
                    <a:pt x="519" y="597"/>
                  </a:lnTo>
                  <a:lnTo>
                    <a:pt x="517" y="576"/>
                  </a:lnTo>
                  <a:lnTo>
                    <a:pt x="517" y="559"/>
                  </a:lnTo>
                  <a:lnTo>
                    <a:pt x="521" y="537"/>
                  </a:lnTo>
                  <a:lnTo>
                    <a:pt x="513" y="522"/>
                  </a:lnTo>
                  <a:lnTo>
                    <a:pt x="493" y="505"/>
                  </a:lnTo>
                  <a:lnTo>
                    <a:pt x="498" y="482"/>
                  </a:lnTo>
                  <a:lnTo>
                    <a:pt x="478" y="480"/>
                  </a:lnTo>
                  <a:lnTo>
                    <a:pt x="455" y="477"/>
                  </a:lnTo>
                  <a:lnTo>
                    <a:pt x="446" y="467"/>
                  </a:lnTo>
                  <a:lnTo>
                    <a:pt x="431" y="480"/>
                  </a:lnTo>
                  <a:lnTo>
                    <a:pt x="418" y="477"/>
                  </a:lnTo>
                  <a:lnTo>
                    <a:pt x="408" y="460"/>
                  </a:lnTo>
                  <a:lnTo>
                    <a:pt x="391" y="454"/>
                  </a:lnTo>
                  <a:lnTo>
                    <a:pt x="369" y="437"/>
                  </a:lnTo>
                  <a:lnTo>
                    <a:pt x="365" y="420"/>
                  </a:lnTo>
                  <a:lnTo>
                    <a:pt x="350" y="413"/>
                  </a:lnTo>
                  <a:lnTo>
                    <a:pt x="333" y="418"/>
                  </a:lnTo>
                  <a:lnTo>
                    <a:pt x="324" y="394"/>
                  </a:lnTo>
                  <a:lnTo>
                    <a:pt x="312" y="409"/>
                  </a:lnTo>
                  <a:lnTo>
                    <a:pt x="288" y="402"/>
                  </a:lnTo>
                  <a:lnTo>
                    <a:pt x="275" y="385"/>
                  </a:lnTo>
                  <a:lnTo>
                    <a:pt x="258" y="370"/>
                  </a:lnTo>
                  <a:lnTo>
                    <a:pt x="239" y="358"/>
                  </a:lnTo>
                  <a:lnTo>
                    <a:pt x="220" y="360"/>
                  </a:lnTo>
                  <a:lnTo>
                    <a:pt x="218" y="341"/>
                  </a:lnTo>
                  <a:lnTo>
                    <a:pt x="222" y="323"/>
                  </a:lnTo>
                  <a:lnTo>
                    <a:pt x="224" y="313"/>
                  </a:lnTo>
                  <a:lnTo>
                    <a:pt x="216" y="298"/>
                  </a:lnTo>
                  <a:lnTo>
                    <a:pt x="209" y="276"/>
                  </a:lnTo>
                  <a:lnTo>
                    <a:pt x="226" y="263"/>
                  </a:lnTo>
                  <a:lnTo>
                    <a:pt x="216" y="257"/>
                  </a:lnTo>
                  <a:lnTo>
                    <a:pt x="203" y="249"/>
                  </a:lnTo>
                  <a:lnTo>
                    <a:pt x="198" y="240"/>
                  </a:lnTo>
                  <a:lnTo>
                    <a:pt x="198" y="219"/>
                  </a:lnTo>
                  <a:lnTo>
                    <a:pt x="211" y="210"/>
                  </a:lnTo>
                  <a:lnTo>
                    <a:pt x="214" y="197"/>
                  </a:lnTo>
                  <a:lnTo>
                    <a:pt x="199" y="178"/>
                  </a:lnTo>
                  <a:lnTo>
                    <a:pt x="186" y="171"/>
                  </a:lnTo>
                  <a:lnTo>
                    <a:pt x="169" y="161"/>
                  </a:lnTo>
                  <a:lnTo>
                    <a:pt x="181" y="146"/>
                  </a:lnTo>
                  <a:lnTo>
                    <a:pt x="179" y="125"/>
                  </a:lnTo>
                  <a:lnTo>
                    <a:pt x="164" y="103"/>
                  </a:lnTo>
                  <a:lnTo>
                    <a:pt x="154" y="97"/>
                  </a:lnTo>
                  <a:lnTo>
                    <a:pt x="134" y="92"/>
                  </a:lnTo>
                  <a:lnTo>
                    <a:pt x="117" y="95"/>
                  </a:lnTo>
                  <a:lnTo>
                    <a:pt x="113" y="80"/>
                  </a:lnTo>
                  <a:lnTo>
                    <a:pt x="102" y="71"/>
                  </a:lnTo>
                  <a:lnTo>
                    <a:pt x="87" y="71"/>
                  </a:lnTo>
                  <a:lnTo>
                    <a:pt x="83" y="58"/>
                  </a:lnTo>
                  <a:lnTo>
                    <a:pt x="73" y="47"/>
                  </a:lnTo>
                  <a:lnTo>
                    <a:pt x="73" y="33"/>
                  </a:lnTo>
                  <a:lnTo>
                    <a:pt x="73" y="17"/>
                  </a:lnTo>
                  <a:lnTo>
                    <a:pt x="70" y="0"/>
                  </a:lnTo>
                  <a:lnTo>
                    <a:pt x="47" y="7"/>
                  </a:lnTo>
                  <a:close/>
                </a:path>
              </a:pathLst>
            </a:custGeom>
            <a:solidFill>
              <a:srgbClr val="00B05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noFill/>
                <a:effectLst/>
                <a:highlight>
                  <a:srgbClr val="FFFF00"/>
                </a:highlight>
                <a:uLnTx/>
                <a:uFillTx/>
              </a:endParaRPr>
            </a:p>
          </p:txBody>
        </p:sp>
        <p:sp>
          <p:nvSpPr>
            <p:cNvPr id="130" name="Freeform 52">
              <a:extLst>
                <a:ext uri="{FF2B5EF4-FFF2-40B4-BE49-F238E27FC236}">
                  <a16:creationId xmlns:a16="http://schemas.microsoft.com/office/drawing/2014/main" id="{7A16EDA2-1934-486A-9C08-FCC2350D974B}"/>
                </a:ext>
              </a:extLst>
            </p:cNvPr>
            <p:cNvSpPr>
              <a:spLocks/>
            </p:cNvSpPr>
            <p:nvPr/>
          </p:nvSpPr>
          <p:spPr bwMode="auto">
            <a:xfrm>
              <a:off x="1884355" y="1505661"/>
              <a:ext cx="557213" cy="825500"/>
            </a:xfrm>
            <a:custGeom>
              <a:avLst/>
              <a:gdLst>
                <a:gd name="T0" fmla="*/ 274 w 351"/>
                <a:gd name="T1" fmla="*/ 487 h 520"/>
                <a:gd name="T2" fmla="*/ 248 w 351"/>
                <a:gd name="T3" fmla="*/ 474 h 520"/>
                <a:gd name="T4" fmla="*/ 214 w 351"/>
                <a:gd name="T5" fmla="*/ 470 h 520"/>
                <a:gd name="T6" fmla="*/ 192 w 351"/>
                <a:gd name="T7" fmla="*/ 479 h 520"/>
                <a:gd name="T8" fmla="*/ 152 w 351"/>
                <a:gd name="T9" fmla="*/ 485 h 520"/>
                <a:gd name="T10" fmla="*/ 145 w 351"/>
                <a:gd name="T11" fmla="*/ 460 h 520"/>
                <a:gd name="T12" fmla="*/ 118 w 351"/>
                <a:gd name="T13" fmla="*/ 449 h 520"/>
                <a:gd name="T14" fmla="*/ 113 w 351"/>
                <a:gd name="T15" fmla="*/ 415 h 520"/>
                <a:gd name="T16" fmla="*/ 111 w 351"/>
                <a:gd name="T17" fmla="*/ 382 h 520"/>
                <a:gd name="T18" fmla="*/ 99 w 351"/>
                <a:gd name="T19" fmla="*/ 359 h 520"/>
                <a:gd name="T20" fmla="*/ 139 w 351"/>
                <a:gd name="T21" fmla="*/ 351 h 520"/>
                <a:gd name="T22" fmla="*/ 146 w 351"/>
                <a:gd name="T23" fmla="*/ 318 h 520"/>
                <a:gd name="T24" fmla="*/ 122 w 351"/>
                <a:gd name="T25" fmla="*/ 301 h 520"/>
                <a:gd name="T26" fmla="*/ 98 w 351"/>
                <a:gd name="T27" fmla="*/ 278 h 520"/>
                <a:gd name="T28" fmla="*/ 73 w 351"/>
                <a:gd name="T29" fmla="*/ 263 h 520"/>
                <a:gd name="T30" fmla="*/ 54 w 351"/>
                <a:gd name="T31" fmla="*/ 250 h 520"/>
                <a:gd name="T32" fmla="*/ 19 w 351"/>
                <a:gd name="T33" fmla="*/ 233 h 520"/>
                <a:gd name="T34" fmla="*/ 0 w 351"/>
                <a:gd name="T35" fmla="*/ 209 h 520"/>
                <a:gd name="T36" fmla="*/ 41 w 351"/>
                <a:gd name="T37" fmla="*/ 181 h 520"/>
                <a:gd name="T38" fmla="*/ 34 w 351"/>
                <a:gd name="T39" fmla="*/ 139 h 520"/>
                <a:gd name="T40" fmla="*/ 9 w 351"/>
                <a:gd name="T41" fmla="*/ 109 h 520"/>
                <a:gd name="T42" fmla="*/ 24 w 351"/>
                <a:gd name="T43" fmla="*/ 66 h 520"/>
                <a:gd name="T44" fmla="*/ 30 w 351"/>
                <a:gd name="T45" fmla="*/ 15 h 520"/>
                <a:gd name="T46" fmla="*/ 51 w 351"/>
                <a:gd name="T47" fmla="*/ 8 h 520"/>
                <a:gd name="T48" fmla="*/ 64 w 351"/>
                <a:gd name="T49" fmla="*/ 23 h 520"/>
                <a:gd name="T50" fmla="*/ 62 w 351"/>
                <a:gd name="T51" fmla="*/ 57 h 520"/>
                <a:gd name="T52" fmla="*/ 105 w 351"/>
                <a:gd name="T53" fmla="*/ 68 h 520"/>
                <a:gd name="T54" fmla="*/ 101 w 351"/>
                <a:gd name="T55" fmla="*/ 96 h 520"/>
                <a:gd name="T56" fmla="*/ 94 w 351"/>
                <a:gd name="T57" fmla="*/ 132 h 520"/>
                <a:gd name="T58" fmla="*/ 128 w 351"/>
                <a:gd name="T59" fmla="*/ 119 h 520"/>
                <a:gd name="T60" fmla="*/ 162 w 351"/>
                <a:gd name="T61" fmla="*/ 137 h 520"/>
                <a:gd name="T62" fmla="*/ 186 w 351"/>
                <a:gd name="T63" fmla="*/ 152 h 520"/>
                <a:gd name="T64" fmla="*/ 212 w 351"/>
                <a:gd name="T65" fmla="*/ 173 h 520"/>
                <a:gd name="T66" fmla="*/ 229 w 351"/>
                <a:gd name="T67" fmla="*/ 214 h 520"/>
                <a:gd name="T68" fmla="*/ 241 w 351"/>
                <a:gd name="T69" fmla="*/ 256 h 520"/>
                <a:gd name="T70" fmla="*/ 263 w 351"/>
                <a:gd name="T71" fmla="*/ 291 h 520"/>
                <a:gd name="T72" fmla="*/ 297 w 351"/>
                <a:gd name="T73" fmla="*/ 306 h 520"/>
                <a:gd name="T74" fmla="*/ 327 w 351"/>
                <a:gd name="T75" fmla="*/ 340 h 520"/>
                <a:gd name="T76" fmla="*/ 335 w 351"/>
                <a:gd name="T77" fmla="*/ 376 h 520"/>
                <a:gd name="T78" fmla="*/ 323 w 351"/>
                <a:gd name="T79" fmla="*/ 400 h 520"/>
                <a:gd name="T80" fmla="*/ 336 w 351"/>
                <a:gd name="T81" fmla="*/ 440 h 520"/>
                <a:gd name="T82" fmla="*/ 351 w 351"/>
                <a:gd name="T83" fmla="*/ 464 h 520"/>
                <a:gd name="T84" fmla="*/ 325 w 351"/>
                <a:gd name="T85" fmla="*/ 505 h 520"/>
                <a:gd name="T86" fmla="*/ 303 w 351"/>
                <a:gd name="T87" fmla="*/ 511 h 520"/>
                <a:gd name="T88" fmla="*/ 278 w 351"/>
                <a:gd name="T89" fmla="*/ 513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1" h="520">
                  <a:moveTo>
                    <a:pt x="276" y="500"/>
                  </a:moveTo>
                  <a:lnTo>
                    <a:pt x="274" y="487"/>
                  </a:lnTo>
                  <a:lnTo>
                    <a:pt x="257" y="483"/>
                  </a:lnTo>
                  <a:lnTo>
                    <a:pt x="248" y="474"/>
                  </a:lnTo>
                  <a:lnTo>
                    <a:pt x="233" y="466"/>
                  </a:lnTo>
                  <a:lnTo>
                    <a:pt x="214" y="470"/>
                  </a:lnTo>
                  <a:lnTo>
                    <a:pt x="210" y="453"/>
                  </a:lnTo>
                  <a:lnTo>
                    <a:pt x="192" y="479"/>
                  </a:lnTo>
                  <a:lnTo>
                    <a:pt x="171" y="489"/>
                  </a:lnTo>
                  <a:lnTo>
                    <a:pt x="152" y="485"/>
                  </a:lnTo>
                  <a:lnTo>
                    <a:pt x="156" y="468"/>
                  </a:lnTo>
                  <a:lnTo>
                    <a:pt x="145" y="460"/>
                  </a:lnTo>
                  <a:lnTo>
                    <a:pt x="124" y="460"/>
                  </a:lnTo>
                  <a:lnTo>
                    <a:pt x="118" y="449"/>
                  </a:lnTo>
                  <a:lnTo>
                    <a:pt x="118" y="432"/>
                  </a:lnTo>
                  <a:lnTo>
                    <a:pt x="113" y="415"/>
                  </a:lnTo>
                  <a:lnTo>
                    <a:pt x="109" y="398"/>
                  </a:lnTo>
                  <a:lnTo>
                    <a:pt x="111" y="382"/>
                  </a:lnTo>
                  <a:lnTo>
                    <a:pt x="94" y="372"/>
                  </a:lnTo>
                  <a:lnTo>
                    <a:pt x="99" y="359"/>
                  </a:lnTo>
                  <a:lnTo>
                    <a:pt x="120" y="351"/>
                  </a:lnTo>
                  <a:lnTo>
                    <a:pt x="139" y="351"/>
                  </a:lnTo>
                  <a:lnTo>
                    <a:pt x="148" y="340"/>
                  </a:lnTo>
                  <a:lnTo>
                    <a:pt x="146" y="318"/>
                  </a:lnTo>
                  <a:lnTo>
                    <a:pt x="139" y="301"/>
                  </a:lnTo>
                  <a:lnTo>
                    <a:pt x="122" y="301"/>
                  </a:lnTo>
                  <a:lnTo>
                    <a:pt x="118" y="286"/>
                  </a:lnTo>
                  <a:lnTo>
                    <a:pt x="98" y="278"/>
                  </a:lnTo>
                  <a:lnTo>
                    <a:pt x="86" y="269"/>
                  </a:lnTo>
                  <a:lnTo>
                    <a:pt x="73" y="263"/>
                  </a:lnTo>
                  <a:lnTo>
                    <a:pt x="75" y="254"/>
                  </a:lnTo>
                  <a:lnTo>
                    <a:pt x="54" y="250"/>
                  </a:lnTo>
                  <a:lnTo>
                    <a:pt x="36" y="233"/>
                  </a:lnTo>
                  <a:lnTo>
                    <a:pt x="19" y="233"/>
                  </a:lnTo>
                  <a:lnTo>
                    <a:pt x="5" y="229"/>
                  </a:lnTo>
                  <a:lnTo>
                    <a:pt x="0" y="209"/>
                  </a:lnTo>
                  <a:lnTo>
                    <a:pt x="24" y="194"/>
                  </a:lnTo>
                  <a:lnTo>
                    <a:pt x="41" y="181"/>
                  </a:lnTo>
                  <a:lnTo>
                    <a:pt x="41" y="162"/>
                  </a:lnTo>
                  <a:lnTo>
                    <a:pt x="34" y="139"/>
                  </a:lnTo>
                  <a:lnTo>
                    <a:pt x="22" y="126"/>
                  </a:lnTo>
                  <a:lnTo>
                    <a:pt x="9" y="109"/>
                  </a:lnTo>
                  <a:lnTo>
                    <a:pt x="20" y="90"/>
                  </a:lnTo>
                  <a:lnTo>
                    <a:pt x="24" y="66"/>
                  </a:lnTo>
                  <a:lnTo>
                    <a:pt x="30" y="38"/>
                  </a:lnTo>
                  <a:lnTo>
                    <a:pt x="30" y="15"/>
                  </a:lnTo>
                  <a:lnTo>
                    <a:pt x="39" y="0"/>
                  </a:lnTo>
                  <a:lnTo>
                    <a:pt x="51" y="8"/>
                  </a:lnTo>
                  <a:lnTo>
                    <a:pt x="49" y="27"/>
                  </a:lnTo>
                  <a:lnTo>
                    <a:pt x="64" y="23"/>
                  </a:lnTo>
                  <a:lnTo>
                    <a:pt x="64" y="42"/>
                  </a:lnTo>
                  <a:lnTo>
                    <a:pt x="62" y="57"/>
                  </a:lnTo>
                  <a:lnTo>
                    <a:pt x="79" y="62"/>
                  </a:lnTo>
                  <a:lnTo>
                    <a:pt x="105" y="68"/>
                  </a:lnTo>
                  <a:lnTo>
                    <a:pt x="103" y="79"/>
                  </a:lnTo>
                  <a:lnTo>
                    <a:pt x="101" y="96"/>
                  </a:lnTo>
                  <a:lnTo>
                    <a:pt x="90" y="115"/>
                  </a:lnTo>
                  <a:lnTo>
                    <a:pt x="94" y="132"/>
                  </a:lnTo>
                  <a:lnTo>
                    <a:pt x="109" y="120"/>
                  </a:lnTo>
                  <a:lnTo>
                    <a:pt x="128" y="119"/>
                  </a:lnTo>
                  <a:lnTo>
                    <a:pt x="143" y="124"/>
                  </a:lnTo>
                  <a:lnTo>
                    <a:pt x="162" y="137"/>
                  </a:lnTo>
                  <a:lnTo>
                    <a:pt x="171" y="149"/>
                  </a:lnTo>
                  <a:lnTo>
                    <a:pt x="186" y="152"/>
                  </a:lnTo>
                  <a:lnTo>
                    <a:pt x="197" y="154"/>
                  </a:lnTo>
                  <a:lnTo>
                    <a:pt x="212" y="173"/>
                  </a:lnTo>
                  <a:lnTo>
                    <a:pt x="233" y="190"/>
                  </a:lnTo>
                  <a:lnTo>
                    <a:pt x="229" y="214"/>
                  </a:lnTo>
                  <a:lnTo>
                    <a:pt x="227" y="235"/>
                  </a:lnTo>
                  <a:lnTo>
                    <a:pt x="241" y="256"/>
                  </a:lnTo>
                  <a:lnTo>
                    <a:pt x="254" y="273"/>
                  </a:lnTo>
                  <a:lnTo>
                    <a:pt x="263" y="291"/>
                  </a:lnTo>
                  <a:lnTo>
                    <a:pt x="282" y="301"/>
                  </a:lnTo>
                  <a:lnTo>
                    <a:pt x="297" y="306"/>
                  </a:lnTo>
                  <a:lnTo>
                    <a:pt x="312" y="318"/>
                  </a:lnTo>
                  <a:lnTo>
                    <a:pt x="327" y="340"/>
                  </a:lnTo>
                  <a:lnTo>
                    <a:pt x="336" y="357"/>
                  </a:lnTo>
                  <a:lnTo>
                    <a:pt x="335" y="376"/>
                  </a:lnTo>
                  <a:lnTo>
                    <a:pt x="321" y="380"/>
                  </a:lnTo>
                  <a:lnTo>
                    <a:pt x="323" y="400"/>
                  </a:lnTo>
                  <a:lnTo>
                    <a:pt x="329" y="419"/>
                  </a:lnTo>
                  <a:lnTo>
                    <a:pt x="336" y="440"/>
                  </a:lnTo>
                  <a:lnTo>
                    <a:pt x="340" y="451"/>
                  </a:lnTo>
                  <a:lnTo>
                    <a:pt x="351" y="464"/>
                  </a:lnTo>
                  <a:lnTo>
                    <a:pt x="331" y="487"/>
                  </a:lnTo>
                  <a:lnTo>
                    <a:pt x="325" y="505"/>
                  </a:lnTo>
                  <a:lnTo>
                    <a:pt x="314" y="520"/>
                  </a:lnTo>
                  <a:lnTo>
                    <a:pt x="303" y="511"/>
                  </a:lnTo>
                  <a:lnTo>
                    <a:pt x="289" y="519"/>
                  </a:lnTo>
                  <a:lnTo>
                    <a:pt x="278" y="513"/>
                  </a:lnTo>
                  <a:lnTo>
                    <a:pt x="276" y="500"/>
                  </a:lnTo>
                  <a:close/>
                </a:path>
              </a:pathLst>
            </a:custGeom>
            <a:solidFill>
              <a:srgbClr val="00B05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31" name="Freeform 53">
              <a:extLst>
                <a:ext uri="{FF2B5EF4-FFF2-40B4-BE49-F238E27FC236}">
                  <a16:creationId xmlns:a16="http://schemas.microsoft.com/office/drawing/2014/main" id="{A3935749-863B-4D58-BFA5-9F02C7B149FC}"/>
                </a:ext>
              </a:extLst>
            </p:cNvPr>
            <p:cNvSpPr>
              <a:spLocks/>
            </p:cNvSpPr>
            <p:nvPr/>
          </p:nvSpPr>
          <p:spPr bwMode="auto">
            <a:xfrm>
              <a:off x="1851018" y="3491621"/>
              <a:ext cx="588963" cy="450850"/>
            </a:xfrm>
            <a:custGeom>
              <a:avLst/>
              <a:gdLst>
                <a:gd name="T0" fmla="*/ 354 w 371"/>
                <a:gd name="T1" fmla="*/ 0 h 284"/>
                <a:gd name="T2" fmla="*/ 325 w 371"/>
                <a:gd name="T3" fmla="*/ 19 h 284"/>
                <a:gd name="T4" fmla="*/ 286 w 371"/>
                <a:gd name="T5" fmla="*/ 9 h 284"/>
                <a:gd name="T6" fmla="*/ 246 w 371"/>
                <a:gd name="T7" fmla="*/ 28 h 284"/>
                <a:gd name="T8" fmla="*/ 230 w 371"/>
                <a:gd name="T9" fmla="*/ 51 h 284"/>
                <a:gd name="T10" fmla="*/ 192 w 371"/>
                <a:gd name="T11" fmla="*/ 79 h 284"/>
                <a:gd name="T12" fmla="*/ 164 w 371"/>
                <a:gd name="T13" fmla="*/ 85 h 284"/>
                <a:gd name="T14" fmla="*/ 137 w 371"/>
                <a:gd name="T15" fmla="*/ 24 h 284"/>
                <a:gd name="T16" fmla="*/ 107 w 371"/>
                <a:gd name="T17" fmla="*/ 38 h 284"/>
                <a:gd name="T18" fmla="*/ 73 w 371"/>
                <a:gd name="T19" fmla="*/ 21 h 284"/>
                <a:gd name="T20" fmla="*/ 83 w 371"/>
                <a:gd name="T21" fmla="*/ 62 h 284"/>
                <a:gd name="T22" fmla="*/ 55 w 371"/>
                <a:gd name="T23" fmla="*/ 73 h 284"/>
                <a:gd name="T24" fmla="*/ 26 w 371"/>
                <a:gd name="T25" fmla="*/ 85 h 284"/>
                <a:gd name="T26" fmla="*/ 0 w 371"/>
                <a:gd name="T27" fmla="*/ 94 h 284"/>
                <a:gd name="T28" fmla="*/ 0 w 371"/>
                <a:gd name="T29" fmla="*/ 128 h 284"/>
                <a:gd name="T30" fmla="*/ 30 w 371"/>
                <a:gd name="T31" fmla="*/ 120 h 284"/>
                <a:gd name="T32" fmla="*/ 34 w 371"/>
                <a:gd name="T33" fmla="*/ 143 h 284"/>
                <a:gd name="T34" fmla="*/ 21 w 371"/>
                <a:gd name="T35" fmla="*/ 167 h 284"/>
                <a:gd name="T36" fmla="*/ 15 w 371"/>
                <a:gd name="T37" fmla="*/ 201 h 284"/>
                <a:gd name="T38" fmla="*/ 34 w 371"/>
                <a:gd name="T39" fmla="*/ 220 h 284"/>
                <a:gd name="T40" fmla="*/ 51 w 371"/>
                <a:gd name="T41" fmla="*/ 242 h 284"/>
                <a:gd name="T42" fmla="*/ 88 w 371"/>
                <a:gd name="T43" fmla="*/ 248 h 284"/>
                <a:gd name="T44" fmla="*/ 115 w 371"/>
                <a:gd name="T45" fmla="*/ 257 h 284"/>
                <a:gd name="T46" fmla="*/ 135 w 371"/>
                <a:gd name="T47" fmla="*/ 274 h 284"/>
                <a:gd name="T48" fmla="*/ 167 w 371"/>
                <a:gd name="T49" fmla="*/ 272 h 284"/>
                <a:gd name="T50" fmla="*/ 167 w 371"/>
                <a:gd name="T51" fmla="*/ 242 h 284"/>
                <a:gd name="T52" fmla="*/ 162 w 371"/>
                <a:gd name="T53" fmla="*/ 203 h 284"/>
                <a:gd name="T54" fmla="*/ 196 w 371"/>
                <a:gd name="T55" fmla="*/ 190 h 284"/>
                <a:gd name="T56" fmla="*/ 226 w 371"/>
                <a:gd name="T57" fmla="*/ 177 h 284"/>
                <a:gd name="T58" fmla="*/ 250 w 371"/>
                <a:gd name="T59" fmla="*/ 146 h 284"/>
                <a:gd name="T60" fmla="*/ 293 w 371"/>
                <a:gd name="T61" fmla="*/ 141 h 284"/>
                <a:gd name="T62" fmla="*/ 340 w 371"/>
                <a:gd name="T63" fmla="*/ 131 h 284"/>
                <a:gd name="T64" fmla="*/ 356 w 371"/>
                <a:gd name="T65" fmla="*/ 86 h 284"/>
                <a:gd name="T66" fmla="*/ 361 w 371"/>
                <a:gd name="T67" fmla="*/ 45 h 284"/>
                <a:gd name="T68" fmla="*/ 371 w 371"/>
                <a:gd name="T69" fmla="*/ 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1" h="284">
                  <a:moveTo>
                    <a:pt x="371" y="2"/>
                  </a:moveTo>
                  <a:lnTo>
                    <a:pt x="354" y="0"/>
                  </a:lnTo>
                  <a:lnTo>
                    <a:pt x="339" y="4"/>
                  </a:lnTo>
                  <a:lnTo>
                    <a:pt x="325" y="19"/>
                  </a:lnTo>
                  <a:lnTo>
                    <a:pt x="307" y="13"/>
                  </a:lnTo>
                  <a:lnTo>
                    <a:pt x="286" y="9"/>
                  </a:lnTo>
                  <a:lnTo>
                    <a:pt x="269" y="15"/>
                  </a:lnTo>
                  <a:lnTo>
                    <a:pt x="246" y="28"/>
                  </a:lnTo>
                  <a:lnTo>
                    <a:pt x="231" y="36"/>
                  </a:lnTo>
                  <a:lnTo>
                    <a:pt x="230" y="51"/>
                  </a:lnTo>
                  <a:lnTo>
                    <a:pt x="218" y="68"/>
                  </a:lnTo>
                  <a:lnTo>
                    <a:pt x="192" y="79"/>
                  </a:lnTo>
                  <a:lnTo>
                    <a:pt x="181" y="94"/>
                  </a:lnTo>
                  <a:lnTo>
                    <a:pt x="164" y="85"/>
                  </a:lnTo>
                  <a:lnTo>
                    <a:pt x="149" y="45"/>
                  </a:lnTo>
                  <a:lnTo>
                    <a:pt x="137" y="24"/>
                  </a:lnTo>
                  <a:lnTo>
                    <a:pt x="122" y="32"/>
                  </a:lnTo>
                  <a:lnTo>
                    <a:pt x="107" y="38"/>
                  </a:lnTo>
                  <a:lnTo>
                    <a:pt x="96" y="23"/>
                  </a:lnTo>
                  <a:lnTo>
                    <a:pt x="73" y="21"/>
                  </a:lnTo>
                  <a:lnTo>
                    <a:pt x="77" y="39"/>
                  </a:lnTo>
                  <a:lnTo>
                    <a:pt x="83" y="62"/>
                  </a:lnTo>
                  <a:lnTo>
                    <a:pt x="70" y="79"/>
                  </a:lnTo>
                  <a:lnTo>
                    <a:pt x="55" y="73"/>
                  </a:lnTo>
                  <a:lnTo>
                    <a:pt x="38" y="75"/>
                  </a:lnTo>
                  <a:lnTo>
                    <a:pt x="26" y="85"/>
                  </a:lnTo>
                  <a:lnTo>
                    <a:pt x="17" y="90"/>
                  </a:lnTo>
                  <a:lnTo>
                    <a:pt x="0" y="94"/>
                  </a:lnTo>
                  <a:lnTo>
                    <a:pt x="9" y="113"/>
                  </a:lnTo>
                  <a:lnTo>
                    <a:pt x="0" y="128"/>
                  </a:lnTo>
                  <a:lnTo>
                    <a:pt x="13" y="128"/>
                  </a:lnTo>
                  <a:lnTo>
                    <a:pt x="30" y="120"/>
                  </a:lnTo>
                  <a:lnTo>
                    <a:pt x="47" y="124"/>
                  </a:lnTo>
                  <a:lnTo>
                    <a:pt x="34" y="143"/>
                  </a:lnTo>
                  <a:lnTo>
                    <a:pt x="21" y="152"/>
                  </a:lnTo>
                  <a:lnTo>
                    <a:pt x="21" y="167"/>
                  </a:lnTo>
                  <a:lnTo>
                    <a:pt x="19" y="182"/>
                  </a:lnTo>
                  <a:lnTo>
                    <a:pt x="15" y="201"/>
                  </a:lnTo>
                  <a:lnTo>
                    <a:pt x="15" y="218"/>
                  </a:lnTo>
                  <a:lnTo>
                    <a:pt x="34" y="220"/>
                  </a:lnTo>
                  <a:lnTo>
                    <a:pt x="45" y="225"/>
                  </a:lnTo>
                  <a:lnTo>
                    <a:pt x="51" y="242"/>
                  </a:lnTo>
                  <a:lnTo>
                    <a:pt x="58" y="254"/>
                  </a:lnTo>
                  <a:lnTo>
                    <a:pt x="88" y="248"/>
                  </a:lnTo>
                  <a:lnTo>
                    <a:pt x="109" y="248"/>
                  </a:lnTo>
                  <a:lnTo>
                    <a:pt x="115" y="257"/>
                  </a:lnTo>
                  <a:lnTo>
                    <a:pt x="134" y="261"/>
                  </a:lnTo>
                  <a:lnTo>
                    <a:pt x="135" y="274"/>
                  </a:lnTo>
                  <a:lnTo>
                    <a:pt x="154" y="284"/>
                  </a:lnTo>
                  <a:lnTo>
                    <a:pt x="167" y="272"/>
                  </a:lnTo>
                  <a:lnTo>
                    <a:pt x="167" y="257"/>
                  </a:lnTo>
                  <a:lnTo>
                    <a:pt x="167" y="242"/>
                  </a:lnTo>
                  <a:lnTo>
                    <a:pt x="171" y="223"/>
                  </a:lnTo>
                  <a:lnTo>
                    <a:pt x="162" y="203"/>
                  </a:lnTo>
                  <a:lnTo>
                    <a:pt x="175" y="190"/>
                  </a:lnTo>
                  <a:lnTo>
                    <a:pt x="196" y="190"/>
                  </a:lnTo>
                  <a:lnTo>
                    <a:pt x="207" y="182"/>
                  </a:lnTo>
                  <a:lnTo>
                    <a:pt x="226" y="177"/>
                  </a:lnTo>
                  <a:lnTo>
                    <a:pt x="241" y="158"/>
                  </a:lnTo>
                  <a:lnTo>
                    <a:pt x="250" y="146"/>
                  </a:lnTo>
                  <a:lnTo>
                    <a:pt x="269" y="139"/>
                  </a:lnTo>
                  <a:lnTo>
                    <a:pt x="293" y="141"/>
                  </a:lnTo>
                  <a:lnTo>
                    <a:pt x="324" y="141"/>
                  </a:lnTo>
                  <a:lnTo>
                    <a:pt x="340" y="131"/>
                  </a:lnTo>
                  <a:lnTo>
                    <a:pt x="357" y="109"/>
                  </a:lnTo>
                  <a:lnTo>
                    <a:pt x="356" y="86"/>
                  </a:lnTo>
                  <a:lnTo>
                    <a:pt x="365" y="69"/>
                  </a:lnTo>
                  <a:lnTo>
                    <a:pt x="361" y="45"/>
                  </a:lnTo>
                  <a:lnTo>
                    <a:pt x="365" y="26"/>
                  </a:lnTo>
                  <a:lnTo>
                    <a:pt x="371" y="2"/>
                  </a:lnTo>
                  <a:close/>
                </a:path>
              </a:pathLst>
            </a:custGeom>
            <a:solidFill>
              <a:srgbClr val="FF000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a:ln>
                    <a:noFill/>
                  </a:ln>
                  <a:solidFill>
                    <a:prstClr val="black"/>
                  </a:solidFill>
                  <a:effectLst/>
                  <a:highlight>
                    <a:srgbClr val="FFFF00"/>
                  </a:highlight>
                  <a:uLnTx/>
                  <a:uFillTx/>
                </a:rPr>
                <a:t>			</a:t>
              </a:r>
            </a:p>
          </p:txBody>
        </p:sp>
        <p:sp>
          <p:nvSpPr>
            <p:cNvPr id="132" name="Freeform 54">
              <a:extLst>
                <a:ext uri="{FF2B5EF4-FFF2-40B4-BE49-F238E27FC236}">
                  <a16:creationId xmlns:a16="http://schemas.microsoft.com/office/drawing/2014/main" id="{99ABE393-C402-490D-8D92-1FD3287901F0}"/>
                </a:ext>
              </a:extLst>
            </p:cNvPr>
            <p:cNvSpPr>
              <a:spLocks/>
            </p:cNvSpPr>
            <p:nvPr/>
          </p:nvSpPr>
          <p:spPr bwMode="auto">
            <a:xfrm>
              <a:off x="892168" y="2215272"/>
              <a:ext cx="898525" cy="2141538"/>
            </a:xfrm>
            <a:custGeom>
              <a:avLst/>
              <a:gdLst>
                <a:gd name="T0" fmla="*/ 542 w 566"/>
                <a:gd name="T1" fmla="*/ 851 h 1349"/>
                <a:gd name="T2" fmla="*/ 533 w 566"/>
                <a:gd name="T3" fmla="*/ 778 h 1349"/>
                <a:gd name="T4" fmla="*/ 489 w 566"/>
                <a:gd name="T5" fmla="*/ 731 h 1349"/>
                <a:gd name="T6" fmla="*/ 427 w 566"/>
                <a:gd name="T7" fmla="*/ 703 h 1349"/>
                <a:gd name="T8" fmla="*/ 348 w 566"/>
                <a:gd name="T9" fmla="*/ 680 h 1349"/>
                <a:gd name="T10" fmla="*/ 337 w 566"/>
                <a:gd name="T11" fmla="*/ 620 h 1349"/>
                <a:gd name="T12" fmla="*/ 292 w 566"/>
                <a:gd name="T13" fmla="*/ 571 h 1349"/>
                <a:gd name="T14" fmla="*/ 307 w 566"/>
                <a:gd name="T15" fmla="*/ 511 h 1349"/>
                <a:gd name="T16" fmla="*/ 346 w 566"/>
                <a:gd name="T17" fmla="*/ 458 h 1349"/>
                <a:gd name="T18" fmla="*/ 410 w 566"/>
                <a:gd name="T19" fmla="*/ 430 h 1349"/>
                <a:gd name="T20" fmla="*/ 358 w 566"/>
                <a:gd name="T21" fmla="*/ 370 h 1349"/>
                <a:gd name="T22" fmla="*/ 232 w 566"/>
                <a:gd name="T23" fmla="*/ 222 h 1349"/>
                <a:gd name="T24" fmla="*/ 273 w 566"/>
                <a:gd name="T25" fmla="*/ 164 h 1349"/>
                <a:gd name="T26" fmla="*/ 260 w 566"/>
                <a:gd name="T27" fmla="*/ 102 h 1349"/>
                <a:gd name="T28" fmla="*/ 190 w 566"/>
                <a:gd name="T29" fmla="*/ 49 h 1349"/>
                <a:gd name="T30" fmla="*/ 125 w 566"/>
                <a:gd name="T31" fmla="*/ 28 h 1349"/>
                <a:gd name="T32" fmla="*/ 155 w 566"/>
                <a:gd name="T33" fmla="*/ 100 h 1349"/>
                <a:gd name="T34" fmla="*/ 194 w 566"/>
                <a:gd name="T35" fmla="*/ 164 h 1349"/>
                <a:gd name="T36" fmla="*/ 181 w 566"/>
                <a:gd name="T37" fmla="*/ 222 h 1349"/>
                <a:gd name="T38" fmla="*/ 70 w 566"/>
                <a:gd name="T39" fmla="*/ 297 h 1349"/>
                <a:gd name="T40" fmla="*/ 46 w 566"/>
                <a:gd name="T41" fmla="*/ 340 h 1349"/>
                <a:gd name="T42" fmla="*/ 17 w 566"/>
                <a:gd name="T43" fmla="*/ 428 h 1349"/>
                <a:gd name="T44" fmla="*/ 78 w 566"/>
                <a:gd name="T45" fmla="*/ 490 h 1349"/>
                <a:gd name="T46" fmla="*/ 96 w 566"/>
                <a:gd name="T47" fmla="*/ 534 h 1349"/>
                <a:gd name="T48" fmla="*/ 143 w 566"/>
                <a:gd name="T49" fmla="*/ 562 h 1349"/>
                <a:gd name="T50" fmla="*/ 164 w 566"/>
                <a:gd name="T51" fmla="*/ 624 h 1349"/>
                <a:gd name="T52" fmla="*/ 138 w 566"/>
                <a:gd name="T53" fmla="*/ 676 h 1349"/>
                <a:gd name="T54" fmla="*/ 162 w 566"/>
                <a:gd name="T55" fmla="*/ 746 h 1349"/>
                <a:gd name="T56" fmla="*/ 185 w 566"/>
                <a:gd name="T57" fmla="*/ 806 h 1349"/>
                <a:gd name="T58" fmla="*/ 173 w 566"/>
                <a:gd name="T59" fmla="*/ 881 h 1349"/>
                <a:gd name="T60" fmla="*/ 125 w 566"/>
                <a:gd name="T61" fmla="*/ 896 h 1349"/>
                <a:gd name="T62" fmla="*/ 153 w 566"/>
                <a:gd name="T63" fmla="*/ 941 h 1349"/>
                <a:gd name="T64" fmla="*/ 170 w 566"/>
                <a:gd name="T65" fmla="*/ 1012 h 1349"/>
                <a:gd name="T66" fmla="*/ 185 w 566"/>
                <a:gd name="T67" fmla="*/ 1099 h 1349"/>
                <a:gd name="T68" fmla="*/ 192 w 566"/>
                <a:gd name="T69" fmla="*/ 1183 h 1349"/>
                <a:gd name="T70" fmla="*/ 160 w 566"/>
                <a:gd name="T71" fmla="*/ 1258 h 1349"/>
                <a:gd name="T72" fmla="*/ 136 w 566"/>
                <a:gd name="T73" fmla="*/ 1302 h 1349"/>
                <a:gd name="T74" fmla="*/ 188 w 566"/>
                <a:gd name="T75" fmla="*/ 1290 h 1349"/>
                <a:gd name="T76" fmla="*/ 245 w 566"/>
                <a:gd name="T77" fmla="*/ 1292 h 1349"/>
                <a:gd name="T78" fmla="*/ 328 w 566"/>
                <a:gd name="T79" fmla="*/ 1328 h 1349"/>
                <a:gd name="T80" fmla="*/ 414 w 566"/>
                <a:gd name="T81" fmla="*/ 1334 h 1349"/>
                <a:gd name="T82" fmla="*/ 450 w 566"/>
                <a:gd name="T83" fmla="*/ 1281 h 1349"/>
                <a:gd name="T84" fmla="*/ 410 w 566"/>
                <a:gd name="T85" fmla="*/ 1215 h 1349"/>
                <a:gd name="T86" fmla="*/ 469 w 566"/>
                <a:gd name="T87" fmla="*/ 1123 h 1349"/>
                <a:gd name="T88" fmla="*/ 529 w 566"/>
                <a:gd name="T89" fmla="*/ 1059 h 1349"/>
                <a:gd name="T90" fmla="*/ 495 w 566"/>
                <a:gd name="T91" fmla="*/ 996 h 1349"/>
                <a:gd name="T92" fmla="*/ 503 w 566"/>
                <a:gd name="T93" fmla="*/ 937 h 1349"/>
                <a:gd name="T94" fmla="*/ 566 w 566"/>
                <a:gd name="T95" fmla="*/ 90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6" h="1349">
                  <a:moveTo>
                    <a:pt x="561" y="890"/>
                  </a:moveTo>
                  <a:lnTo>
                    <a:pt x="557" y="877"/>
                  </a:lnTo>
                  <a:lnTo>
                    <a:pt x="550" y="868"/>
                  </a:lnTo>
                  <a:lnTo>
                    <a:pt x="542" y="851"/>
                  </a:lnTo>
                  <a:lnTo>
                    <a:pt x="542" y="832"/>
                  </a:lnTo>
                  <a:lnTo>
                    <a:pt x="535" y="819"/>
                  </a:lnTo>
                  <a:lnTo>
                    <a:pt x="523" y="800"/>
                  </a:lnTo>
                  <a:lnTo>
                    <a:pt x="533" y="778"/>
                  </a:lnTo>
                  <a:lnTo>
                    <a:pt x="535" y="761"/>
                  </a:lnTo>
                  <a:lnTo>
                    <a:pt x="529" y="746"/>
                  </a:lnTo>
                  <a:lnTo>
                    <a:pt x="501" y="750"/>
                  </a:lnTo>
                  <a:lnTo>
                    <a:pt x="489" y="731"/>
                  </a:lnTo>
                  <a:lnTo>
                    <a:pt x="493" y="706"/>
                  </a:lnTo>
                  <a:lnTo>
                    <a:pt x="486" y="693"/>
                  </a:lnTo>
                  <a:lnTo>
                    <a:pt x="459" y="697"/>
                  </a:lnTo>
                  <a:lnTo>
                    <a:pt x="427" y="703"/>
                  </a:lnTo>
                  <a:lnTo>
                    <a:pt x="403" y="706"/>
                  </a:lnTo>
                  <a:lnTo>
                    <a:pt x="375" y="708"/>
                  </a:lnTo>
                  <a:lnTo>
                    <a:pt x="356" y="701"/>
                  </a:lnTo>
                  <a:lnTo>
                    <a:pt x="348" y="680"/>
                  </a:lnTo>
                  <a:lnTo>
                    <a:pt x="333" y="671"/>
                  </a:lnTo>
                  <a:lnTo>
                    <a:pt x="333" y="654"/>
                  </a:lnTo>
                  <a:lnTo>
                    <a:pt x="333" y="637"/>
                  </a:lnTo>
                  <a:lnTo>
                    <a:pt x="337" y="620"/>
                  </a:lnTo>
                  <a:lnTo>
                    <a:pt x="326" y="609"/>
                  </a:lnTo>
                  <a:lnTo>
                    <a:pt x="309" y="596"/>
                  </a:lnTo>
                  <a:lnTo>
                    <a:pt x="305" y="577"/>
                  </a:lnTo>
                  <a:lnTo>
                    <a:pt x="292" y="571"/>
                  </a:lnTo>
                  <a:lnTo>
                    <a:pt x="288" y="554"/>
                  </a:lnTo>
                  <a:lnTo>
                    <a:pt x="277" y="539"/>
                  </a:lnTo>
                  <a:lnTo>
                    <a:pt x="275" y="526"/>
                  </a:lnTo>
                  <a:lnTo>
                    <a:pt x="307" y="511"/>
                  </a:lnTo>
                  <a:lnTo>
                    <a:pt x="324" y="502"/>
                  </a:lnTo>
                  <a:lnTo>
                    <a:pt x="320" y="481"/>
                  </a:lnTo>
                  <a:lnTo>
                    <a:pt x="320" y="464"/>
                  </a:lnTo>
                  <a:lnTo>
                    <a:pt x="346" y="458"/>
                  </a:lnTo>
                  <a:lnTo>
                    <a:pt x="367" y="460"/>
                  </a:lnTo>
                  <a:lnTo>
                    <a:pt x="384" y="466"/>
                  </a:lnTo>
                  <a:lnTo>
                    <a:pt x="403" y="464"/>
                  </a:lnTo>
                  <a:lnTo>
                    <a:pt x="410" y="430"/>
                  </a:lnTo>
                  <a:lnTo>
                    <a:pt x="407" y="406"/>
                  </a:lnTo>
                  <a:lnTo>
                    <a:pt x="397" y="387"/>
                  </a:lnTo>
                  <a:lnTo>
                    <a:pt x="380" y="374"/>
                  </a:lnTo>
                  <a:lnTo>
                    <a:pt x="358" y="370"/>
                  </a:lnTo>
                  <a:lnTo>
                    <a:pt x="313" y="314"/>
                  </a:lnTo>
                  <a:lnTo>
                    <a:pt x="237" y="252"/>
                  </a:lnTo>
                  <a:lnTo>
                    <a:pt x="222" y="231"/>
                  </a:lnTo>
                  <a:lnTo>
                    <a:pt x="232" y="222"/>
                  </a:lnTo>
                  <a:lnTo>
                    <a:pt x="247" y="209"/>
                  </a:lnTo>
                  <a:lnTo>
                    <a:pt x="252" y="188"/>
                  </a:lnTo>
                  <a:lnTo>
                    <a:pt x="254" y="171"/>
                  </a:lnTo>
                  <a:lnTo>
                    <a:pt x="273" y="164"/>
                  </a:lnTo>
                  <a:lnTo>
                    <a:pt x="271" y="150"/>
                  </a:lnTo>
                  <a:lnTo>
                    <a:pt x="264" y="134"/>
                  </a:lnTo>
                  <a:lnTo>
                    <a:pt x="269" y="119"/>
                  </a:lnTo>
                  <a:lnTo>
                    <a:pt x="260" y="102"/>
                  </a:lnTo>
                  <a:lnTo>
                    <a:pt x="239" y="100"/>
                  </a:lnTo>
                  <a:lnTo>
                    <a:pt x="228" y="89"/>
                  </a:lnTo>
                  <a:lnTo>
                    <a:pt x="213" y="55"/>
                  </a:lnTo>
                  <a:lnTo>
                    <a:pt x="190" y="49"/>
                  </a:lnTo>
                  <a:lnTo>
                    <a:pt x="173" y="38"/>
                  </a:lnTo>
                  <a:lnTo>
                    <a:pt x="170" y="23"/>
                  </a:lnTo>
                  <a:lnTo>
                    <a:pt x="143" y="0"/>
                  </a:lnTo>
                  <a:lnTo>
                    <a:pt x="125" y="28"/>
                  </a:lnTo>
                  <a:lnTo>
                    <a:pt x="126" y="47"/>
                  </a:lnTo>
                  <a:lnTo>
                    <a:pt x="138" y="60"/>
                  </a:lnTo>
                  <a:lnTo>
                    <a:pt x="155" y="79"/>
                  </a:lnTo>
                  <a:lnTo>
                    <a:pt x="155" y="100"/>
                  </a:lnTo>
                  <a:lnTo>
                    <a:pt x="168" y="113"/>
                  </a:lnTo>
                  <a:lnTo>
                    <a:pt x="183" y="132"/>
                  </a:lnTo>
                  <a:lnTo>
                    <a:pt x="187" y="149"/>
                  </a:lnTo>
                  <a:lnTo>
                    <a:pt x="194" y="164"/>
                  </a:lnTo>
                  <a:lnTo>
                    <a:pt x="200" y="186"/>
                  </a:lnTo>
                  <a:lnTo>
                    <a:pt x="198" y="199"/>
                  </a:lnTo>
                  <a:lnTo>
                    <a:pt x="198" y="212"/>
                  </a:lnTo>
                  <a:lnTo>
                    <a:pt x="181" y="222"/>
                  </a:lnTo>
                  <a:lnTo>
                    <a:pt x="166" y="229"/>
                  </a:lnTo>
                  <a:lnTo>
                    <a:pt x="100" y="325"/>
                  </a:lnTo>
                  <a:lnTo>
                    <a:pt x="85" y="319"/>
                  </a:lnTo>
                  <a:lnTo>
                    <a:pt x="70" y="297"/>
                  </a:lnTo>
                  <a:lnTo>
                    <a:pt x="57" y="284"/>
                  </a:lnTo>
                  <a:lnTo>
                    <a:pt x="44" y="293"/>
                  </a:lnTo>
                  <a:lnTo>
                    <a:pt x="46" y="319"/>
                  </a:lnTo>
                  <a:lnTo>
                    <a:pt x="46" y="340"/>
                  </a:lnTo>
                  <a:lnTo>
                    <a:pt x="25" y="351"/>
                  </a:lnTo>
                  <a:lnTo>
                    <a:pt x="19" y="361"/>
                  </a:lnTo>
                  <a:lnTo>
                    <a:pt x="0" y="412"/>
                  </a:lnTo>
                  <a:lnTo>
                    <a:pt x="17" y="428"/>
                  </a:lnTo>
                  <a:lnTo>
                    <a:pt x="36" y="443"/>
                  </a:lnTo>
                  <a:lnTo>
                    <a:pt x="59" y="458"/>
                  </a:lnTo>
                  <a:lnTo>
                    <a:pt x="70" y="477"/>
                  </a:lnTo>
                  <a:lnTo>
                    <a:pt x="78" y="490"/>
                  </a:lnTo>
                  <a:lnTo>
                    <a:pt x="64" y="502"/>
                  </a:lnTo>
                  <a:lnTo>
                    <a:pt x="59" y="519"/>
                  </a:lnTo>
                  <a:lnTo>
                    <a:pt x="76" y="526"/>
                  </a:lnTo>
                  <a:lnTo>
                    <a:pt x="96" y="534"/>
                  </a:lnTo>
                  <a:lnTo>
                    <a:pt x="109" y="549"/>
                  </a:lnTo>
                  <a:lnTo>
                    <a:pt x="111" y="575"/>
                  </a:lnTo>
                  <a:lnTo>
                    <a:pt x="126" y="564"/>
                  </a:lnTo>
                  <a:lnTo>
                    <a:pt x="143" y="562"/>
                  </a:lnTo>
                  <a:lnTo>
                    <a:pt x="155" y="575"/>
                  </a:lnTo>
                  <a:lnTo>
                    <a:pt x="155" y="586"/>
                  </a:lnTo>
                  <a:lnTo>
                    <a:pt x="166" y="603"/>
                  </a:lnTo>
                  <a:lnTo>
                    <a:pt x="164" y="624"/>
                  </a:lnTo>
                  <a:lnTo>
                    <a:pt x="166" y="646"/>
                  </a:lnTo>
                  <a:lnTo>
                    <a:pt x="155" y="654"/>
                  </a:lnTo>
                  <a:lnTo>
                    <a:pt x="155" y="671"/>
                  </a:lnTo>
                  <a:lnTo>
                    <a:pt x="138" y="676"/>
                  </a:lnTo>
                  <a:lnTo>
                    <a:pt x="134" y="697"/>
                  </a:lnTo>
                  <a:lnTo>
                    <a:pt x="134" y="718"/>
                  </a:lnTo>
                  <a:lnTo>
                    <a:pt x="151" y="729"/>
                  </a:lnTo>
                  <a:lnTo>
                    <a:pt x="162" y="746"/>
                  </a:lnTo>
                  <a:lnTo>
                    <a:pt x="172" y="759"/>
                  </a:lnTo>
                  <a:lnTo>
                    <a:pt x="172" y="776"/>
                  </a:lnTo>
                  <a:lnTo>
                    <a:pt x="181" y="789"/>
                  </a:lnTo>
                  <a:lnTo>
                    <a:pt x="185" y="806"/>
                  </a:lnTo>
                  <a:lnTo>
                    <a:pt x="198" y="821"/>
                  </a:lnTo>
                  <a:lnTo>
                    <a:pt x="198" y="842"/>
                  </a:lnTo>
                  <a:lnTo>
                    <a:pt x="185" y="862"/>
                  </a:lnTo>
                  <a:lnTo>
                    <a:pt x="173" y="881"/>
                  </a:lnTo>
                  <a:lnTo>
                    <a:pt x="162" y="892"/>
                  </a:lnTo>
                  <a:lnTo>
                    <a:pt x="143" y="889"/>
                  </a:lnTo>
                  <a:lnTo>
                    <a:pt x="125" y="881"/>
                  </a:lnTo>
                  <a:lnTo>
                    <a:pt x="125" y="896"/>
                  </a:lnTo>
                  <a:lnTo>
                    <a:pt x="113" y="913"/>
                  </a:lnTo>
                  <a:lnTo>
                    <a:pt x="128" y="919"/>
                  </a:lnTo>
                  <a:lnTo>
                    <a:pt x="153" y="924"/>
                  </a:lnTo>
                  <a:lnTo>
                    <a:pt x="153" y="941"/>
                  </a:lnTo>
                  <a:lnTo>
                    <a:pt x="160" y="958"/>
                  </a:lnTo>
                  <a:lnTo>
                    <a:pt x="160" y="977"/>
                  </a:lnTo>
                  <a:lnTo>
                    <a:pt x="162" y="996"/>
                  </a:lnTo>
                  <a:lnTo>
                    <a:pt x="170" y="1012"/>
                  </a:lnTo>
                  <a:lnTo>
                    <a:pt x="168" y="1037"/>
                  </a:lnTo>
                  <a:lnTo>
                    <a:pt x="175" y="1054"/>
                  </a:lnTo>
                  <a:lnTo>
                    <a:pt x="170" y="1073"/>
                  </a:lnTo>
                  <a:lnTo>
                    <a:pt x="185" y="1099"/>
                  </a:lnTo>
                  <a:lnTo>
                    <a:pt x="181" y="1120"/>
                  </a:lnTo>
                  <a:lnTo>
                    <a:pt x="192" y="1135"/>
                  </a:lnTo>
                  <a:lnTo>
                    <a:pt x="190" y="1159"/>
                  </a:lnTo>
                  <a:lnTo>
                    <a:pt x="192" y="1183"/>
                  </a:lnTo>
                  <a:lnTo>
                    <a:pt x="190" y="1206"/>
                  </a:lnTo>
                  <a:lnTo>
                    <a:pt x="190" y="1223"/>
                  </a:lnTo>
                  <a:lnTo>
                    <a:pt x="175" y="1242"/>
                  </a:lnTo>
                  <a:lnTo>
                    <a:pt x="160" y="1258"/>
                  </a:lnTo>
                  <a:lnTo>
                    <a:pt x="136" y="1272"/>
                  </a:lnTo>
                  <a:lnTo>
                    <a:pt x="132" y="1289"/>
                  </a:lnTo>
                  <a:lnTo>
                    <a:pt x="155" y="1289"/>
                  </a:lnTo>
                  <a:lnTo>
                    <a:pt x="136" y="1302"/>
                  </a:lnTo>
                  <a:lnTo>
                    <a:pt x="136" y="1313"/>
                  </a:lnTo>
                  <a:lnTo>
                    <a:pt x="158" y="1305"/>
                  </a:lnTo>
                  <a:lnTo>
                    <a:pt x="175" y="1311"/>
                  </a:lnTo>
                  <a:lnTo>
                    <a:pt x="188" y="1290"/>
                  </a:lnTo>
                  <a:lnTo>
                    <a:pt x="196" y="1300"/>
                  </a:lnTo>
                  <a:lnTo>
                    <a:pt x="207" y="1287"/>
                  </a:lnTo>
                  <a:lnTo>
                    <a:pt x="228" y="1287"/>
                  </a:lnTo>
                  <a:lnTo>
                    <a:pt x="245" y="1292"/>
                  </a:lnTo>
                  <a:lnTo>
                    <a:pt x="267" y="1307"/>
                  </a:lnTo>
                  <a:lnTo>
                    <a:pt x="279" y="1317"/>
                  </a:lnTo>
                  <a:lnTo>
                    <a:pt x="305" y="1309"/>
                  </a:lnTo>
                  <a:lnTo>
                    <a:pt x="328" y="1328"/>
                  </a:lnTo>
                  <a:lnTo>
                    <a:pt x="346" y="1339"/>
                  </a:lnTo>
                  <a:lnTo>
                    <a:pt x="371" y="1349"/>
                  </a:lnTo>
                  <a:lnTo>
                    <a:pt x="384" y="1334"/>
                  </a:lnTo>
                  <a:lnTo>
                    <a:pt x="414" y="1334"/>
                  </a:lnTo>
                  <a:lnTo>
                    <a:pt x="424" y="1313"/>
                  </a:lnTo>
                  <a:lnTo>
                    <a:pt x="440" y="1304"/>
                  </a:lnTo>
                  <a:lnTo>
                    <a:pt x="454" y="1300"/>
                  </a:lnTo>
                  <a:lnTo>
                    <a:pt x="450" y="1281"/>
                  </a:lnTo>
                  <a:lnTo>
                    <a:pt x="427" y="1272"/>
                  </a:lnTo>
                  <a:lnTo>
                    <a:pt x="424" y="1257"/>
                  </a:lnTo>
                  <a:lnTo>
                    <a:pt x="414" y="1240"/>
                  </a:lnTo>
                  <a:lnTo>
                    <a:pt x="410" y="1215"/>
                  </a:lnTo>
                  <a:lnTo>
                    <a:pt x="427" y="1213"/>
                  </a:lnTo>
                  <a:lnTo>
                    <a:pt x="433" y="1195"/>
                  </a:lnTo>
                  <a:lnTo>
                    <a:pt x="454" y="1151"/>
                  </a:lnTo>
                  <a:lnTo>
                    <a:pt x="469" y="1123"/>
                  </a:lnTo>
                  <a:lnTo>
                    <a:pt x="476" y="1110"/>
                  </a:lnTo>
                  <a:lnTo>
                    <a:pt x="497" y="1103"/>
                  </a:lnTo>
                  <a:lnTo>
                    <a:pt x="514" y="1082"/>
                  </a:lnTo>
                  <a:lnTo>
                    <a:pt x="529" y="1059"/>
                  </a:lnTo>
                  <a:lnTo>
                    <a:pt x="527" y="1046"/>
                  </a:lnTo>
                  <a:lnTo>
                    <a:pt x="510" y="1035"/>
                  </a:lnTo>
                  <a:lnTo>
                    <a:pt x="506" y="1016"/>
                  </a:lnTo>
                  <a:lnTo>
                    <a:pt x="495" y="996"/>
                  </a:lnTo>
                  <a:lnTo>
                    <a:pt x="482" y="984"/>
                  </a:lnTo>
                  <a:lnTo>
                    <a:pt x="471" y="966"/>
                  </a:lnTo>
                  <a:lnTo>
                    <a:pt x="491" y="954"/>
                  </a:lnTo>
                  <a:lnTo>
                    <a:pt x="503" y="937"/>
                  </a:lnTo>
                  <a:lnTo>
                    <a:pt x="514" y="924"/>
                  </a:lnTo>
                  <a:lnTo>
                    <a:pt x="529" y="924"/>
                  </a:lnTo>
                  <a:lnTo>
                    <a:pt x="540" y="909"/>
                  </a:lnTo>
                  <a:lnTo>
                    <a:pt x="566" y="909"/>
                  </a:lnTo>
                  <a:lnTo>
                    <a:pt x="561" y="890"/>
                  </a:lnTo>
                  <a:close/>
                </a:path>
              </a:pathLst>
            </a:custGeom>
            <a:noFill/>
            <a:ln w="7938" cap="flat">
              <a:solidFill>
                <a:srgbClr val="020304"/>
              </a:solidFill>
              <a:prstDash val="solid"/>
              <a:miter lim="800000"/>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33" name="Freeform 55">
              <a:extLst>
                <a:ext uri="{FF2B5EF4-FFF2-40B4-BE49-F238E27FC236}">
                  <a16:creationId xmlns:a16="http://schemas.microsoft.com/office/drawing/2014/main" id="{9D5083A2-D87F-4BFF-B950-7281480FA241}"/>
                </a:ext>
              </a:extLst>
            </p:cNvPr>
            <p:cNvSpPr>
              <a:spLocks/>
            </p:cNvSpPr>
            <p:nvPr/>
          </p:nvSpPr>
          <p:spPr bwMode="auto">
            <a:xfrm>
              <a:off x="2463793" y="2367672"/>
              <a:ext cx="954088" cy="1130300"/>
            </a:xfrm>
            <a:custGeom>
              <a:avLst/>
              <a:gdLst>
                <a:gd name="T0" fmla="*/ 173 w 601"/>
                <a:gd name="T1" fmla="*/ 293 h 712"/>
                <a:gd name="T2" fmla="*/ 186 w 601"/>
                <a:gd name="T3" fmla="*/ 340 h 712"/>
                <a:gd name="T4" fmla="*/ 146 w 601"/>
                <a:gd name="T5" fmla="*/ 374 h 712"/>
                <a:gd name="T6" fmla="*/ 111 w 601"/>
                <a:gd name="T7" fmla="*/ 417 h 712"/>
                <a:gd name="T8" fmla="*/ 71 w 601"/>
                <a:gd name="T9" fmla="*/ 449 h 712"/>
                <a:gd name="T10" fmla="*/ 35 w 601"/>
                <a:gd name="T11" fmla="*/ 479 h 712"/>
                <a:gd name="T12" fmla="*/ 30 w 601"/>
                <a:gd name="T13" fmla="*/ 530 h 712"/>
                <a:gd name="T14" fmla="*/ 18 w 601"/>
                <a:gd name="T15" fmla="*/ 578 h 712"/>
                <a:gd name="T16" fmla="*/ 60 w 601"/>
                <a:gd name="T17" fmla="*/ 622 h 712"/>
                <a:gd name="T18" fmla="*/ 84 w 601"/>
                <a:gd name="T19" fmla="*/ 642 h 712"/>
                <a:gd name="T20" fmla="*/ 103 w 601"/>
                <a:gd name="T21" fmla="*/ 676 h 712"/>
                <a:gd name="T22" fmla="*/ 148 w 601"/>
                <a:gd name="T23" fmla="*/ 687 h 712"/>
                <a:gd name="T24" fmla="*/ 190 w 601"/>
                <a:gd name="T25" fmla="*/ 710 h 712"/>
                <a:gd name="T26" fmla="*/ 240 w 601"/>
                <a:gd name="T27" fmla="*/ 693 h 712"/>
                <a:gd name="T28" fmla="*/ 278 w 601"/>
                <a:gd name="T29" fmla="*/ 693 h 712"/>
                <a:gd name="T30" fmla="*/ 299 w 601"/>
                <a:gd name="T31" fmla="*/ 618 h 712"/>
                <a:gd name="T32" fmla="*/ 344 w 601"/>
                <a:gd name="T33" fmla="*/ 627 h 712"/>
                <a:gd name="T34" fmla="*/ 314 w 601"/>
                <a:gd name="T35" fmla="*/ 674 h 712"/>
                <a:gd name="T36" fmla="*/ 351 w 601"/>
                <a:gd name="T37" fmla="*/ 674 h 712"/>
                <a:gd name="T38" fmla="*/ 387 w 601"/>
                <a:gd name="T39" fmla="*/ 648 h 712"/>
                <a:gd name="T40" fmla="*/ 443 w 601"/>
                <a:gd name="T41" fmla="*/ 631 h 712"/>
                <a:gd name="T42" fmla="*/ 494 w 601"/>
                <a:gd name="T43" fmla="*/ 582 h 712"/>
                <a:gd name="T44" fmla="*/ 530 w 601"/>
                <a:gd name="T45" fmla="*/ 528 h 712"/>
                <a:gd name="T46" fmla="*/ 513 w 601"/>
                <a:gd name="T47" fmla="*/ 473 h 712"/>
                <a:gd name="T48" fmla="*/ 541 w 601"/>
                <a:gd name="T49" fmla="*/ 470 h 712"/>
                <a:gd name="T50" fmla="*/ 577 w 601"/>
                <a:gd name="T51" fmla="*/ 479 h 712"/>
                <a:gd name="T52" fmla="*/ 600 w 601"/>
                <a:gd name="T53" fmla="*/ 428 h 712"/>
                <a:gd name="T54" fmla="*/ 601 w 601"/>
                <a:gd name="T55" fmla="*/ 372 h 712"/>
                <a:gd name="T56" fmla="*/ 573 w 601"/>
                <a:gd name="T57" fmla="*/ 340 h 712"/>
                <a:gd name="T58" fmla="*/ 530 w 601"/>
                <a:gd name="T59" fmla="*/ 329 h 712"/>
                <a:gd name="T60" fmla="*/ 485 w 601"/>
                <a:gd name="T61" fmla="*/ 297 h 712"/>
                <a:gd name="T62" fmla="*/ 485 w 601"/>
                <a:gd name="T63" fmla="*/ 240 h 712"/>
                <a:gd name="T64" fmla="*/ 470 w 601"/>
                <a:gd name="T65" fmla="*/ 197 h 712"/>
                <a:gd name="T66" fmla="*/ 442 w 601"/>
                <a:gd name="T67" fmla="*/ 167 h 712"/>
                <a:gd name="T68" fmla="*/ 415 w 601"/>
                <a:gd name="T69" fmla="*/ 146 h 712"/>
                <a:gd name="T70" fmla="*/ 363 w 601"/>
                <a:gd name="T71" fmla="*/ 158 h 712"/>
                <a:gd name="T72" fmla="*/ 325 w 601"/>
                <a:gd name="T73" fmla="*/ 167 h 712"/>
                <a:gd name="T74" fmla="*/ 278 w 601"/>
                <a:gd name="T75" fmla="*/ 146 h 712"/>
                <a:gd name="T76" fmla="*/ 246 w 601"/>
                <a:gd name="T77" fmla="*/ 120 h 712"/>
                <a:gd name="T78" fmla="*/ 218 w 601"/>
                <a:gd name="T79" fmla="*/ 86 h 712"/>
                <a:gd name="T80" fmla="*/ 222 w 601"/>
                <a:gd name="T81" fmla="*/ 43 h 712"/>
                <a:gd name="T82" fmla="*/ 193 w 601"/>
                <a:gd name="T83" fmla="*/ 13 h 712"/>
                <a:gd name="T84" fmla="*/ 191 w 601"/>
                <a:gd name="T85" fmla="*/ 71 h 712"/>
                <a:gd name="T86" fmla="*/ 203 w 601"/>
                <a:gd name="T87" fmla="*/ 137 h 712"/>
                <a:gd name="T88" fmla="*/ 178 w 601"/>
                <a:gd name="T89" fmla="*/ 193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1" h="712">
                  <a:moveTo>
                    <a:pt x="169" y="252"/>
                  </a:moveTo>
                  <a:lnTo>
                    <a:pt x="171" y="272"/>
                  </a:lnTo>
                  <a:lnTo>
                    <a:pt x="173" y="293"/>
                  </a:lnTo>
                  <a:lnTo>
                    <a:pt x="180" y="312"/>
                  </a:lnTo>
                  <a:lnTo>
                    <a:pt x="191" y="325"/>
                  </a:lnTo>
                  <a:lnTo>
                    <a:pt x="186" y="340"/>
                  </a:lnTo>
                  <a:lnTo>
                    <a:pt x="171" y="355"/>
                  </a:lnTo>
                  <a:lnTo>
                    <a:pt x="150" y="359"/>
                  </a:lnTo>
                  <a:lnTo>
                    <a:pt x="146" y="374"/>
                  </a:lnTo>
                  <a:lnTo>
                    <a:pt x="131" y="379"/>
                  </a:lnTo>
                  <a:lnTo>
                    <a:pt x="122" y="400"/>
                  </a:lnTo>
                  <a:lnTo>
                    <a:pt x="111" y="417"/>
                  </a:lnTo>
                  <a:lnTo>
                    <a:pt x="92" y="423"/>
                  </a:lnTo>
                  <a:lnTo>
                    <a:pt x="77" y="432"/>
                  </a:lnTo>
                  <a:lnTo>
                    <a:pt x="71" y="449"/>
                  </a:lnTo>
                  <a:lnTo>
                    <a:pt x="49" y="451"/>
                  </a:lnTo>
                  <a:lnTo>
                    <a:pt x="41" y="464"/>
                  </a:lnTo>
                  <a:lnTo>
                    <a:pt x="35" y="479"/>
                  </a:lnTo>
                  <a:lnTo>
                    <a:pt x="37" y="501"/>
                  </a:lnTo>
                  <a:lnTo>
                    <a:pt x="41" y="518"/>
                  </a:lnTo>
                  <a:lnTo>
                    <a:pt x="30" y="530"/>
                  </a:lnTo>
                  <a:lnTo>
                    <a:pt x="20" y="547"/>
                  </a:lnTo>
                  <a:lnTo>
                    <a:pt x="0" y="563"/>
                  </a:lnTo>
                  <a:lnTo>
                    <a:pt x="18" y="578"/>
                  </a:lnTo>
                  <a:lnTo>
                    <a:pt x="24" y="599"/>
                  </a:lnTo>
                  <a:lnTo>
                    <a:pt x="41" y="622"/>
                  </a:lnTo>
                  <a:lnTo>
                    <a:pt x="60" y="622"/>
                  </a:lnTo>
                  <a:lnTo>
                    <a:pt x="77" y="607"/>
                  </a:lnTo>
                  <a:lnTo>
                    <a:pt x="86" y="618"/>
                  </a:lnTo>
                  <a:lnTo>
                    <a:pt x="84" y="642"/>
                  </a:lnTo>
                  <a:lnTo>
                    <a:pt x="94" y="652"/>
                  </a:lnTo>
                  <a:lnTo>
                    <a:pt x="90" y="670"/>
                  </a:lnTo>
                  <a:lnTo>
                    <a:pt x="103" y="676"/>
                  </a:lnTo>
                  <a:lnTo>
                    <a:pt x="112" y="661"/>
                  </a:lnTo>
                  <a:lnTo>
                    <a:pt x="133" y="674"/>
                  </a:lnTo>
                  <a:lnTo>
                    <a:pt x="148" y="687"/>
                  </a:lnTo>
                  <a:lnTo>
                    <a:pt x="165" y="687"/>
                  </a:lnTo>
                  <a:lnTo>
                    <a:pt x="175" y="704"/>
                  </a:lnTo>
                  <a:lnTo>
                    <a:pt x="190" y="710"/>
                  </a:lnTo>
                  <a:lnTo>
                    <a:pt x="208" y="710"/>
                  </a:lnTo>
                  <a:lnTo>
                    <a:pt x="225" y="700"/>
                  </a:lnTo>
                  <a:lnTo>
                    <a:pt x="240" y="693"/>
                  </a:lnTo>
                  <a:lnTo>
                    <a:pt x="257" y="691"/>
                  </a:lnTo>
                  <a:lnTo>
                    <a:pt x="270" y="712"/>
                  </a:lnTo>
                  <a:lnTo>
                    <a:pt x="278" y="693"/>
                  </a:lnTo>
                  <a:lnTo>
                    <a:pt x="276" y="665"/>
                  </a:lnTo>
                  <a:lnTo>
                    <a:pt x="282" y="633"/>
                  </a:lnTo>
                  <a:lnTo>
                    <a:pt x="299" y="618"/>
                  </a:lnTo>
                  <a:lnTo>
                    <a:pt x="317" y="612"/>
                  </a:lnTo>
                  <a:lnTo>
                    <a:pt x="336" y="618"/>
                  </a:lnTo>
                  <a:lnTo>
                    <a:pt x="344" y="627"/>
                  </a:lnTo>
                  <a:lnTo>
                    <a:pt x="348" y="646"/>
                  </a:lnTo>
                  <a:lnTo>
                    <a:pt x="331" y="661"/>
                  </a:lnTo>
                  <a:lnTo>
                    <a:pt x="314" y="674"/>
                  </a:lnTo>
                  <a:lnTo>
                    <a:pt x="323" y="687"/>
                  </a:lnTo>
                  <a:lnTo>
                    <a:pt x="348" y="689"/>
                  </a:lnTo>
                  <a:lnTo>
                    <a:pt x="351" y="674"/>
                  </a:lnTo>
                  <a:lnTo>
                    <a:pt x="359" y="663"/>
                  </a:lnTo>
                  <a:lnTo>
                    <a:pt x="374" y="659"/>
                  </a:lnTo>
                  <a:lnTo>
                    <a:pt x="387" y="648"/>
                  </a:lnTo>
                  <a:lnTo>
                    <a:pt x="389" y="627"/>
                  </a:lnTo>
                  <a:lnTo>
                    <a:pt x="423" y="631"/>
                  </a:lnTo>
                  <a:lnTo>
                    <a:pt x="443" y="631"/>
                  </a:lnTo>
                  <a:lnTo>
                    <a:pt x="455" y="620"/>
                  </a:lnTo>
                  <a:lnTo>
                    <a:pt x="474" y="603"/>
                  </a:lnTo>
                  <a:lnTo>
                    <a:pt x="494" y="582"/>
                  </a:lnTo>
                  <a:lnTo>
                    <a:pt x="511" y="556"/>
                  </a:lnTo>
                  <a:lnTo>
                    <a:pt x="526" y="545"/>
                  </a:lnTo>
                  <a:lnTo>
                    <a:pt x="530" y="528"/>
                  </a:lnTo>
                  <a:lnTo>
                    <a:pt x="528" y="505"/>
                  </a:lnTo>
                  <a:lnTo>
                    <a:pt x="526" y="485"/>
                  </a:lnTo>
                  <a:lnTo>
                    <a:pt x="513" y="473"/>
                  </a:lnTo>
                  <a:lnTo>
                    <a:pt x="511" y="454"/>
                  </a:lnTo>
                  <a:lnTo>
                    <a:pt x="530" y="454"/>
                  </a:lnTo>
                  <a:lnTo>
                    <a:pt x="541" y="470"/>
                  </a:lnTo>
                  <a:lnTo>
                    <a:pt x="547" y="486"/>
                  </a:lnTo>
                  <a:lnTo>
                    <a:pt x="562" y="492"/>
                  </a:lnTo>
                  <a:lnTo>
                    <a:pt x="577" y="479"/>
                  </a:lnTo>
                  <a:lnTo>
                    <a:pt x="585" y="464"/>
                  </a:lnTo>
                  <a:lnTo>
                    <a:pt x="590" y="441"/>
                  </a:lnTo>
                  <a:lnTo>
                    <a:pt x="600" y="428"/>
                  </a:lnTo>
                  <a:lnTo>
                    <a:pt x="598" y="411"/>
                  </a:lnTo>
                  <a:lnTo>
                    <a:pt x="598" y="391"/>
                  </a:lnTo>
                  <a:lnTo>
                    <a:pt x="601" y="372"/>
                  </a:lnTo>
                  <a:lnTo>
                    <a:pt x="594" y="355"/>
                  </a:lnTo>
                  <a:lnTo>
                    <a:pt x="579" y="355"/>
                  </a:lnTo>
                  <a:lnTo>
                    <a:pt x="573" y="340"/>
                  </a:lnTo>
                  <a:lnTo>
                    <a:pt x="569" y="327"/>
                  </a:lnTo>
                  <a:lnTo>
                    <a:pt x="551" y="329"/>
                  </a:lnTo>
                  <a:lnTo>
                    <a:pt x="530" y="329"/>
                  </a:lnTo>
                  <a:lnTo>
                    <a:pt x="509" y="323"/>
                  </a:lnTo>
                  <a:lnTo>
                    <a:pt x="496" y="310"/>
                  </a:lnTo>
                  <a:lnTo>
                    <a:pt x="485" y="297"/>
                  </a:lnTo>
                  <a:lnTo>
                    <a:pt x="492" y="276"/>
                  </a:lnTo>
                  <a:lnTo>
                    <a:pt x="481" y="259"/>
                  </a:lnTo>
                  <a:lnTo>
                    <a:pt x="485" y="240"/>
                  </a:lnTo>
                  <a:lnTo>
                    <a:pt x="489" y="223"/>
                  </a:lnTo>
                  <a:lnTo>
                    <a:pt x="475" y="207"/>
                  </a:lnTo>
                  <a:lnTo>
                    <a:pt x="470" y="197"/>
                  </a:lnTo>
                  <a:lnTo>
                    <a:pt x="468" y="186"/>
                  </a:lnTo>
                  <a:lnTo>
                    <a:pt x="455" y="175"/>
                  </a:lnTo>
                  <a:lnTo>
                    <a:pt x="442" y="167"/>
                  </a:lnTo>
                  <a:lnTo>
                    <a:pt x="442" y="158"/>
                  </a:lnTo>
                  <a:lnTo>
                    <a:pt x="430" y="141"/>
                  </a:lnTo>
                  <a:lnTo>
                    <a:pt x="415" y="146"/>
                  </a:lnTo>
                  <a:lnTo>
                    <a:pt x="396" y="146"/>
                  </a:lnTo>
                  <a:lnTo>
                    <a:pt x="372" y="141"/>
                  </a:lnTo>
                  <a:lnTo>
                    <a:pt x="363" y="158"/>
                  </a:lnTo>
                  <a:lnTo>
                    <a:pt x="359" y="173"/>
                  </a:lnTo>
                  <a:lnTo>
                    <a:pt x="342" y="175"/>
                  </a:lnTo>
                  <a:lnTo>
                    <a:pt x="325" y="167"/>
                  </a:lnTo>
                  <a:lnTo>
                    <a:pt x="312" y="171"/>
                  </a:lnTo>
                  <a:lnTo>
                    <a:pt x="295" y="162"/>
                  </a:lnTo>
                  <a:lnTo>
                    <a:pt x="278" y="146"/>
                  </a:lnTo>
                  <a:lnTo>
                    <a:pt x="267" y="133"/>
                  </a:lnTo>
                  <a:lnTo>
                    <a:pt x="261" y="120"/>
                  </a:lnTo>
                  <a:lnTo>
                    <a:pt x="246" y="120"/>
                  </a:lnTo>
                  <a:lnTo>
                    <a:pt x="223" y="120"/>
                  </a:lnTo>
                  <a:lnTo>
                    <a:pt x="216" y="107"/>
                  </a:lnTo>
                  <a:lnTo>
                    <a:pt x="218" y="86"/>
                  </a:lnTo>
                  <a:lnTo>
                    <a:pt x="235" y="77"/>
                  </a:lnTo>
                  <a:lnTo>
                    <a:pt x="238" y="64"/>
                  </a:lnTo>
                  <a:lnTo>
                    <a:pt x="222" y="43"/>
                  </a:lnTo>
                  <a:lnTo>
                    <a:pt x="210" y="19"/>
                  </a:lnTo>
                  <a:lnTo>
                    <a:pt x="208" y="0"/>
                  </a:lnTo>
                  <a:lnTo>
                    <a:pt x="193" y="13"/>
                  </a:lnTo>
                  <a:lnTo>
                    <a:pt x="182" y="32"/>
                  </a:lnTo>
                  <a:lnTo>
                    <a:pt x="182" y="54"/>
                  </a:lnTo>
                  <a:lnTo>
                    <a:pt x="191" y="71"/>
                  </a:lnTo>
                  <a:lnTo>
                    <a:pt x="197" y="94"/>
                  </a:lnTo>
                  <a:lnTo>
                    <a:pt x="201" y="115"/>
                  </a:lnTo>
                  <a:lnTo>
                    <a:pt x="203" y="137"/>
                  </a:lnTo>
                  <a:lnTo>
                    <a:pt x="197" y="158"/>
                  </a:lnTo>
                  <a:lnTo>
                    <a:pt x="188" y="171"/>
                  </a:lnTo>
                  <a:lnTo>
                    <a:pt x="178" y="193"/>
                  </a:lnTo>
                  <a:lnTo>
                    <a:pt x="176" y="216"/>
                  </a:lnTo>
                  <a:lnTo>
                    <a:pt x="169" y="252"/>
                  </a:lnTo>
                  <a:close/>
                </a:path>
              </a:pathLst>
            </a:custGeom>
            <a:solidFill>
              <a:srgbClr val="FF000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34" name="Freeform 56">
              <a:extLst>
                <a:ext uri="{FF2B5EF4-FFF2-40B4-BE49-F238E27FC236}">
                  <a16:creationId xmlns:a16="http://schemas.microsoft.com/office/drawing/2014/main" id="{873F1010-AC64-41A1-A1D1-F99263F77AC2}"/>
                </a:ext>
              </a:extLst>
            </p:cNvPr>
            <p:cNvSpPr>
              <a:spLocks/>
            </p:cNvSpPr>
            <p:nvPr/>
          </p:nvSpPr>
          <p:spPr bwMode="auto">
            <a:xfrm>
              <a:off x="1639880" y="3628147"/>
              <a:ext cx="455613" cy="406398"/>
            </a:xfrm>
            <a:custGeom>
              <a:avLst/>
              <a:gdLst>
                <a:gd name="T0" fmla="*/ 56 w 287"/>
                <a:gd name="T1" fmla="*/ 156 h 256"/>
                <a:gd name="T2" fmla="*/ 39 w 287"/>
                <a:gd name="T3" fmla="*/ 145 h 256"/>
                <a:gd name="T4" fmla="*/ 35 w 287"/>
                <a:gd name="T5" fmla="*/ 126 h 256"/>
                <a:gd name="T6" fmla="*/ 24 w 287"/>
                <a:gd name="T7" fmla="*/ 106 h 256"/>
                <a:gd name="T8" fmla="*/ 11 w 287"/>
                <a:gd name="T9" fmla="*/ 94 h 256"/>
                <a:gd name="T10" fmla="*/ 0 w 287"/>
                <a:gd name="T11" fmla="*/ 76 h 256"/>
                <a:gd name="T12" fmla="*/ 20 w 287"/>
                <a:gd name="T13" fmla="*/ 64 h 256"/>
                <a:gd name="T14" fmla="*/ 32 w 287"/>
                <a:gd name="T15" fmla="*/ 47 h 256"/>
                <a:gd name="T16" fmla="*/ 43 w 287"/>
                <a:gd name="T17" fmla="*/ 34 h 256"/>
                <a:gd name="T18" fmla="*/ 58 w 287"/>
                <a:gd name="T19" fmla="*/ 34 h 256"/>
                <a:gd name="T20" fmla="*/ 69 w 287"/>
                <a:gd name="T21" fmla="*/ 19 h 256"/>
                <a:gd name="T22" fmla="*/ 95 w 287"/>
                <a:gd name="T23" fmla="*/ 19 h 256"/>
                <a:gd name="T24" fmla="*/ 90 w 287"/>
                <a:gd name="T25" fmla="*/ 0 h 256"/>
                <a:gd name="T26" fmla="*/ 107 w 287"/>
                <a:gd name="T27" fmla="*/ 10 h 256"/>
                <a:gd name="T28" fmla="*/ 133 w 287"/>
                <a:gd name="T29" fmla="*/ 8 h 256"/>
                <a:gd name="T30" fmla="*/ 142 w 287"/>
                <a:gd name="T31" fmla="*/ 27 h 256"/>
                <a:gd name="T32" fmla="*/ 133 w 287"/>
                <a:gd name="T33" fmla="*/ 42 h 256"/>
                <a:gd name="T34" fmla="*/ 146 w 287"/>
                <a:gd name="T35" fmla="*/ 42 h 256"/>
                <a:gd name="T36" fmla="*/ 163 w 287"/>
                <a:gd name="T37" fmla="*/ 34 h 256"/>
                <a:gd name="T38" fmla="*/ 180 w 287"/>
                <a:gd name="T39" fmla="*/ 38 h 256"/>
                <a:gd name="T40" fmla="*/ 182 w 287"/>
                <a:gd name="T41" fmla="*/ 53 h 256"/>
                <a:gd name="T42" fmla="*/ 154 w 287"/>
                <a:gd name="T43" fmla="*/ 66 h 256"/>
                <a:gd name="T44" fmla="*/ 154 w 287"/>
                <a:gd name="T45" fmla="*/ 81 h 256"/>
                <a:gd name="T46" fmla="*/ 152 w 287"/>
                <a:gd name="T47" fmla="*/ 96 h 256"/>
                <a:gd name="T48" fmla="*/ 148 w 287"/>
                <a:gd name="T49" fmla="*/ 115 h 256"/>
                <a:gd name="T50" fmla="*/ 148 w 287"/>
                <a:gd name="T51" fmla="*/ 132 h 256"/>
                <a:gd name="T52" fmla="*/ 167 w 287"/>
                <a:gd name="T53" fmla="*/ 134 h 256"/>
                <a:gd name="T54" fmla="*/ 178 w 287"/>
                <a:gd name="T55" fmla="*/ 139 h 256"/>
                <a:gd name="T56" fmla="*/ 184 w 287"/>
                <a:gd name="T57" fmla="*/ 156 h 256"/>
                <a:gd name="T58" fmla="*/ 191 w 287"/>
                <a:gd name="T59" fmla="*/ 168 h 256"/>
                <a:gd name="T60" fmla="*/ 221 w 287"/>
                <a:gd name="T61" fmla="*/ 162 h 256"/>
                <a:gd name="T62" fmla="*/ 242 w 287"/>
                <a:gd name="T63" fmla="*/ 162 h 256"/>
                <a:gd name="T64" fmla="*/ 248 w 287"/>
                <a:gd name="T65" fmla="*/ 171 h 256"/>
                <a:gd name="T66" fmla="*/ 267 w 287"/>
                <a:gd name="T67" fmla="*/ 175 h 256"/>
                <a:gd name="T68" fmla="*/ 268 w 287"/>
                <a:gd name="T69" fmla="*/ 188 h 256"/>
                <a:gd name="T70" fmla="*/ 287 w 287"/>
                <a:gd name="T71" fmla="*/ 198 h 256"/>
                <a:gd name="T72" fmla="*/ 285 w 287"/>
                <a:gd name="T73" fmla="*/ 218 h 256"/>
                <a:gd name="T74" fmla="*/ 280 w 287"/>
                <a:gd name="T75" fmla="*/ 230 h 256"/>
                <a:gd name="T76" fmla="*/ 261 w 287"/>
                <a:gd name="T77" fmla="*/ 241 h 256"/>
                <a:gd name="T78" fmla="*/ 244 w 287"/>
                <a:gd name="T79" fmla="*/ 239 h 256"/>
                <a:gd name="T80" fmla="*/ 225 w 287"/>
                <a:gd name="T81" fmla="*/ 233 h 256"/>
                <a:gd name="T82" fmla="*/ 203 w 287"/>
                <a:gd name="T83" fmla="*/ 233 h 256"/>
                <a:gd name="T84" fmla="*/ 186 w 287"/>
                <a:gd name="T85" fmla="*/ 237 h 256"/>
                <a:gd name="T86" fmla="*/ 190 w 287"/>
                <a:gd name="T87" fmla="*/ 246 h 256"/>
                <a:gd name="T88" fmla="*/ 169 w 287"/>
                <a:gd name="T89" fmla="*/ 256 h 256"/>
                <a:gd name="T90" fmla="*/ 161 w 287"/>
                <a:gd name="T91" fmla="*/ 233 h 256"/>
                <a:gd name="T92" fmla="*/ 146 w 287"/>
                <a:gd name="T93" fmla="*/ 228 h 256"/>
                <a:gd name="T94" fmla="*/ 133 w 287"/>
                <a:gd name="T95" fmla="*/ 224 h 256"/>
                <a:gd name="T96" fmla="*/ 120 w 287"/>
                <a:gd name="T97" fmla="*/ 214 h 256"/>
                <a:gd name="T98" fmla="*/ 126 w 287"/>
                <a:gd name="T99" fmla="*/ 188 h 256"/>
                <a:gd name="T100" fmla="*/ 105 w 287"/>
                <a:gd name="T101" fmla="*/ 188 h 256"/>
                <a:gd name="T102" fmla="*/ 99 w 287"/>
                <a:gd name="T103" fmla="*/ 179 h 256"/>
                <a:gd name="T104" fmla="*/ 86 w 287"/>
                <a:gd name="T105" fmla="*/ 162 h 256"/>
                <a:gd name="T106" fmla="*/ 69 w 287"/>
                <a:gd name="T107" fmla="*/ 153 h 256"/>
                <a:gd name="T108" fmla="*/ 56 w 287"/>
                <a:gd name="T109"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7" h="256">
                  <a:moveTo>
                    <a:pt x="56" y="156"/>
                  </a:moveTo>
                  <a:lnTo>
                    <a:pt x="39" y="145"/>
                  </a:lnTo>
                  <a:lnTo>
                    <a:pt x="35" y="126"/>
                  </a:lnTo>
                  <a:lnTo>
                    <a:pt x="24" y="106"/>
                  </a:lnTo>
                  <a:lnTo>
                    <a:pt x="11" y="94"/>
                  </a:lnTo>
                  <a:lnTo>
                    <a:pt x="0" y="76"/>
                  </a:lnTo>
                  <a:lnTo>
                    <a:pt x="20" y="64"/>
                  </a:lnTo>
                  <a:lnTo>
                    <a:pt x="32" y="47"/>
                  </a:lnTo>
                  <a:lnTo>
                    <a:pt x="43" y="34"/>
                  </a:lnTo>
                  <a:lnTo>
                    <a:pt x="58" y="34"/>
                  </a:lnTo>
                  <a:lnTo>
                    <a:pt x="69" y="19"/>
                  </a:lnTo>
                  <a:lnTo>
                    <a:pt x="95" y="19"/>
                  </a:lnTo>
                  <a:lnTo>
                    <a:pt x="90" y="0"/>
                  </a:lnTo>
                  <a:lnTo>
                    <a:pt x="107" y="10"/>
                  </a:lnTo>
                  <a:lnTo>
                    <a:pt x="133" y="8"/>
                  </a:lnTo>
                  <a:lnTo>
                    <a:pt x="142" y="27"/>
                  </a:lnTo>
                  <a:lnTo>
                    <a:pt x="133" y="42"/>
                  </a:lnTo>
                  <a:lnTo>
                    <a:pt x="146" y="42"/>
                  </a:lnTo>
                  <a:lnTo>
                    <a:pt x="163" y="34"/>
                  </a:lnTo>
                  <a:lnTo>
                    <a:pt x="180" y="38"/>
                  </a:lnTo>
                  <a:lnTo>
                    <a:pt x="182" y="53"/>
                  </a:lnTo>
                  <a:lnTo>
                    <a:pt x="154" y="66"/>
                  </a:lnTo>
                  <a:lnTo>
                    <a:pt x="154" y="81"/>
                  </a:lnTo>
                  <a:lnTo>
                    <a:pt x="152" y="96"/>
                  </a:lnTo>
                  <a:lnTo>
                    <a:pt x="148" y="115"/>
                  </a:lnTo>
                  <a:lnTo>
                    <a:pt x="148" y="132"/>
                  </a:lnTo>
                  <a:lnTo>
                    <a:pt x="167" y="134"/>
                  </a:lnTo>
                  <a:lnTo>
                    <a:pt x="178" y="139"/>
                  </a:lnTo>
                  <a:lnTo>
                    <a:pt x="184" y="156"/>
                  </a:lnTo>
                  <a:lnTo>
                    <a:pt x="191" y="168"/>
                  </a:lnTo>
                  <a:lnTo>
                    <a:pt x="221" y="162"/>
                  </a:lnTo>
                  <a:lnTo>
                    <a:pt x="242" y="162"/>
                  </a:lnTo>
                  <a:lnTo>
                    <a:pt x="248" y="171"/>
                  </a:lnTo>
                  <a:lnTo>
                    <a:pt x="267" y="175"/>
                  </a:lnTo>
                  <a:lnTo>
                    <a:pt x="268" y="188"/>
                  </a:lnTo>
                  <a:lnTo>
                    <a:pt x="287" y="198"/>
                  </a:lnTo>
                  <a:lnTo>
                    <a:pt x="285" y="218"/>
                  </a:lnTo>
                  <a:lnTo>
                    <a:pt x="280" y="230"/>
                  </a:lnTo>
                  <a:lnTo>
                    <a:pt x="261" y="241"/>
                  </a:lnTo>
                  <a:lnTo>
                    <a:pt x="244" y="239"/>
                  </a:lnTo>
                  <a:lnTo>
                    <a:pt x="225" y="233"/>
                  </a:lnTo>
                  <a:lnTo>
                    <a:pt x="203" y="233"/>
                  </a:lnTo>
                  <a:lnTo>
                    <a:pt x="186" y="237"/>
                  </a:lnTo>
                  <a:lnTo>
                    <a:pt x="190" y="246"/>
                  </a:lnTo>
                  <a:lnTo>
                    <a:pt x="169" y="256"/>
                  </a:lnTo>
                  <a:lnTo>
                    <a:pt x="161" y="233"/>
                  </a:lnTo>
                  <a:lnTo>
                    <a:pt x="146" y="228"/>
                  </a:lnTo>
                  <a:lnTo>
                    <a:pt x="133" y="224"/>
                  </a:lnTo>
                  <a:lnTo>
                    <a:pt x="120" y="214"/>
                  </a:lnTo>
                  <a:lnTo>
                    <a:pt x="126" y="188"/>
                  </a:lnTo>
                  <a:lnTo>
                    <a:pt x="105" y="188"/>
                  </a:lnTo>
                  <a:lnTo>
                    <a:pt x="99" y="179"/>
                  </a:lnTo>
                  <a:lnTo>
                    <a:pt x="86" y="162"/>
                  </a:lnTo>
                  <a:lnTo>
                    <a:pt x="69" y="153"/>
                  </a:lnTo>
                  <a:lnTo>
                    <a:pt x="56" y="156"/>
                  </a:lnTo>
                  <a:close/>
                </a:path>
              </a:pathLst>
            </a:custGeom>
            <a:solidFill>
              <a:srgbClr val="FF000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35" name="Freeform 57">
              <a:extLst>
                <a:ext uri="{FF2B5EF4-FFF2-40B4-BE49-F238E27FC236}">
                  <a16:creationId xmlns:a16="http://schemas.microsoft.com/office/drawing/2014/main" id="{5F07A2AE-0857-457A-B92D-9A6FC879744F}"/>
                </a:ext>
              </a:extLst>
            </p:cNvPr>
            <p:cNvSpPr>
              <a:spLocks/>
            </p:cNvSpPr>
            <p:nvPr/>
          </p:nvSpPr>
          <p:spPr bwMode="auto">
            <a:xfrm>
              <a:off x="1106481" y="3884045"/>
              <a:ext cx="857250" cy="931863"/>
            </a:xfrm>
            <a:custGeom>
              <a:avLst/>
              <a:gdLst>
                <a:gd name="T0" fmla="*/ 256 w 287"/>
                <a:gd name="T1" fmla="*/ 62 h 313"/>
                <a:gd name="T2" fmla="*/ 264 w 287"/>
                <a:gd name="T3" fmla="*/ 90 h 313"/>
                <a:gd name="T4" fmla="*/ 271 w 287"/>
                <a:gd name="T5" fmla="*/ 121 h 313"/>
                <a:gd name="T6" fmla="*/ 284 w 287"/>
                <a:gd name="T7" fmla="*/ 143 h 313"/>
                <a:gd name="T8" fmla="*/ 277 w 287"/>
                <a:gd name="T9" fmla="*/ 163 h 313"/>
                <a:gd name="T10" fmla="*/ 254 w 287"/>
                <a:gd name="T11" fmla="*/ 188 h 313"/>
                <a:gd name="T12" fmla="*/ 246 w 287"/>
                <a:gd name="T13" fmla="*/ 224 h 313"/>
                <a:gd name="T14" fmla="*/ 238 w 287"/>
                <a:gd name="T15" fmla="*/ 262 h 313"/>
                <a:gd name="T16" fmla="*/ 225 w 287"/>
                <a:gd name="T17" fmla="*/ 281 h 313"/>
                <a:gd name="T18" fmla="*/ 196 w 287"/>
                <a:gd name="T19" fmla="*/ 269 h 313"/>
                <a:gd name="T20" fmla="*/ 167 w 287"/>
                <a:gd name="T21" fmla="*/ 270 h 313"/>
                <a:gd name="T22" fmla="*/ 165 w 287"/>
                <a:gd name="T23" fmla="*/ 296 h 313"/>
                <a:gd name="T24" fmla="*/ 130 w 287"/>
                <a:gd name="T25" fmla="*/ 303 h 313"/>
                <a:gd name="T26" fmla="*/ 115 w 287"/>
                <a:gd name="T27" fmla="*/ 313 h 313"/>
                <a:gd name="T28" fmla="*/ 85 w 287"/>
                <a:gd name="T29" fmla="*/ 306 h 313"/>
                <a:gd name="T30" fmla="*/ 54 w 287"/>
                <a:gd name="T31" fmla="*/ 303 h 313"/>
                <a:gd name="T32" fmla="*/ 36 w 287"/>
                <a:gd name="T33" fmla="*/ 294 h 313"/>
                <a:gd name="T34" fmla="*/ 16 w 287"/>
                <a:gd name="T35" fmla="*/ 281 h 313"/>
                <a:gd name="T36" fmla="*/ 13 w 287"/>
                <a:gd name="T37" fmla="*/ 269 h 313"/>
                <a:gd name="T38" fmla="*/ 33 w 287"/>
                <a:gd name="T39" fmla="*/ 255 h 313"/>
                <a:gd name="T40" fmla="*/ 48 w 287"/>
                <a:gd name="T41" fmla="*/ 226 h 313"/>
                <a:gd name="T42" fmla="*/ 63 w 287"/>
                <a:gd name="T43" fmla="*/ 212 h 313"/>
                <a:gd name="T44" fmla="*/ 69 w 287"/>
                <a:gd name="T45" fmla="*/ 197 h 313"/>
                <a:gd name="T46" fmla="*/ 68 w 287"/>
                <a:gd name="T47" fmla="*/ 175 h 313"/>
                <a:gd name="T48" fmla="*/ 39 w 287"/>
                <a:gd name="T49" fmla="*/ 183 h 313"/>
                <a:gd name="T50" fmla="*/ 48 w 287"/>
                <a:gd name="T51" fmla="*/ 158 h 313"/>
                <a:gd name="T52" fmla="*/ 28 w 287"/>
                <a:gd name="T53" fmla="*/ 172 h 313"/>
                <a:gd name="T54" fmla="*/ 15 w 287"/>
                <a:gd name="T55" fmla="*/ 153 h 313"/>
                <a:gd name="T56" fmla="*/ 12 w 287"/>
                <a:gd name="T57" fmla="*/ 140 h 313"/>
                <a:gd name="T58" fmla="*/ 32 w 287"/>
                <a:gd name="T59" fmla="*/ 137 h 313"/>
                <a:gd name="T60" fmla="*/ 58 w 287"/>
                <a:gd name="T61" fmla="*/ 133 h 313"/>
                <a:gd name="T62" fmla="*/ 90 w 287"/>
                <a:gd name="T63" fmla="*/ 142 h 313"/>
                <a:gd name="T64" fmla="*/ 125 w 287"/>
                <a:gd name="T65" fmla="*/ 163 h 313"/>
                <a:gd name="T66" fmla="*/ 153 w 287"/>
                <a:gd name="T67" fmla="*/ 144 h 313"/>
                <a:gd name="T68" fmla="*/ 167 w 287"/>
                <a:gd name="T69" fmla="*/ 127 h 313"/>
                <a:gd name="T70" fmla="*/ 148 w 287"/>
                <a:gd name="T71" fmla="*/ 105 h 313"/>
                <a:gd name="T72" fmla="*/ 158 w 287"/>
                <a:gd name="T73" fmla="*/ 81 h 313"/>
                <a:gd name="T74" fmla="*/ 181 w 287"/>
                <a:gd name="T75" fmla="*/ 36 h 313"/>
                <a:gd name="T76" fmla="*/ 209 w 287"/>
                <a:gd name="T77" fmla="*/ 9 h 313"/>
                <a:gd name="T78" fmla="*/ 224 w 287"/>
                <a:gd name="T79" fmla="*/ 5 h 313"/>
                <a:gd name="T80" fmla="*/ 245 w 287"/>
                <a:gd name="T81" fmla="*/ 19 h 313"/>
                <a:gd name="T82" fmla="*/ 256 w 287"/>
                <a:gd name="T83" fmla="*/ 4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313">
                  <a:moveTo>
                    <a:pt x="268" y="55"/>
                  </a:moveTo>
                  <a:cubicBezTo>
                    <a:pt x="260" y="57"/>
                    <a:pt x="260" y="57"/>
                    <a:pt x="260" y="57"/>
                  </a:cubicBezTo>
                  <a:cubicBezTo>
                    <a:pt x="256" y="62"/>
                    <a:pt x="256" y="62"/>
                    <a:pt x="256" y="62"/>
                  </a:cubicBezTo>
                  <a:cubicBezTo>
                    <a:pt x="258" y="72"/>
                    <a:pt x="258" y="72"/>
                    <a:pt x="258" y="72"/>
                  </a:cubicBezTo>
                  <a:cubicBezTo>
                    <a:pt x="259" y="82"/>
                    <a:pt x="259" y="82"/>
                    <a:pt x="259" y="82"/>
                  </a:cubicBezTo>
                  <a:cubicBezTo>
                    <a:pt x="264" y="90"/>
                    <a:pt x="264" y="90"/>
                    <a:pt x="264" y="90"/>
                  </a:cubicBezTo>
                  <a:cubicBezTo>
                    <a:pt x="270" y="98"/>
                    <a:pt x="270" y="98"/>
                    <a:pt x="270" y="98"/>
                  </a:cubicBezTo>
                  <a:cubicBezTo>
                    <a:pt x="267" y="108"/>
                    <a:pt x="267" y="108"/>
                    <a:pt x="267" y="108"/>
                  </a:cubicBezTo>
                  <a:cubicBezTo>
                    <a:pt x="271" y="121"/>
                    <a:pt x="271" y="121"/>
                    <a:pt x="271" y="121"/>
                  </a:cubicBezTo>
                  <a:cubicBezTo>
                    <a:pt x="271" y="132"/>
                    <a:pt x="271" y="132"/>
                    <a:pt x="271" y="132"/>
                  </a:cubicBezTo>
                  <a:cubicBezTo>
                    <a:pt x="275" y="141"/>
                    <a:pt x="275" y="141"/>
                    <a:pt x="275" y="141"/>
                  </a:cubicBezTo>
                  <a:cubicBezTo>
                    <a:pt x="284" y="143"/>
                    <a:pt x="284" y="143"/>
                    <a:pt x="284" y="143"/>
                  </a:cubicBezTo>
                  <a:cubicBezTo>
                    <a:pt x="287" y="150"/>
                    <a:pt x="287" y="150"/>
                    <a:pt x="287" y="150"/>
                  </a:cubicBezTo>
                  <a:cubicBezTo>
                    <a:pt x="284" y="158"/>
                    <a:pt x="284" y="158"/>
                    <a:pt x="284" y="158"/>
                  </a:cubicBezTo>
                  <a:cubicBezTo>
                    <a:pt x="277" y="163"/>
                    <a:pt x="277" y="163"/>
                    <a:pt x="277" y="163"/>
                  </a:cubicBezTo>
                  <a:cubicBezTo>
                    <a:pt x="266" y="166"/>
                    <a:pt x="266" y="166"/>
                    <a:pt x="266" y="166"/>
                  </a:cubicBezTo>
                  <a:cubicBezTo>
                    <a:pt x="257" y="174"/>
                    <a:pt x="257" y="174"/>
                    <a:pt x="257" y="174"/>
                  </a:cubicBezTo>
                  <a:cubicBezTo>
                    <a:pt x="254" y="188"/>
                    <a:pt x="254" y="188"/>
                    <a:pt x="254" y="188"/>
                  </a:cubicBezTo>
                  <a:cubicBezTo>
                    <a:pt x="252" y="203"/>
                    <a:pt x="252" y="203"/>
                    <a:pt x="252" y="203"/>
                  </a:cubicBezTo>
                  <a:cubicBezTo>
                    <a:pt x="246" y="212"/>
                    <a:pt x="246" y="212"/>
                    <a:pt x="246" y="212"/>
                  </a:cubicBezTo>
                  <a:cubicBezTo>
                    <a:pt x="246" y="224"/>
                    <a:pt x="246" y="224"/>
                    <a:pt x="246" y="224"/>
                  </a:cubicBezTo>
                  <a:cubicBezTo>
                    <a:pt x="242" y="236"/>
                    <a:pt x="242" y="236"/>
                    <a:pt x="242" y="236"/>
                  </a:cubicBezTo>
                  <a:cubicBezTo>
                    <a:pt x="241" y="249"/>
                    <a:pt x="241" y="249"/>
                    <a:pt x="241" y="249"/>
                  </a:cubicBezTo>
                  <a:cubicBezTo>
                    <a:pt x="238" y="262"/>
                    <a:pt x="238" y="262"/>
                    <a:pt x="238" y="262"/>
                  </a:cubicBezTo>
                  <a:cubicBezTo>
                    <a:pt x="234" y="271"/>
                    <a:pt x="234" y="271"/>
                    <a:pt x="234" y="271"/>
                  </a:cubicBezTo>
                  <a:cubicBezTo>
                    <a:pt x="231" y="281"/>
                    <a:pt x="231" y="281"/>
                    <a:pt x="231" y="281"/>
                  </a:cubicBezTo>
                  <a:cubicBezTo>
                    <a:pt x="225" y="281"/>
                    <a:pt x="225" y="281"/>
                    <a:pt x="225" y="281"/>
                  </a:cubicBezTo>
                  <a:cubicBezTo>
                    <a:pt x="215" y="277"/>
                    <a:pt x="215" y="277"/>
                    <a:pt x="215" y="277"/>
                  </a:cubicBezTo>
                  <a:cubicBezTo>
                    <a:pt x="205" y="269"/>
                    <a:pt x="205" y="269"/>
                    <a:pt x="205" y="269"/>
                  </a:cubicBezTo>
                  <a:cubicBezTo>
                    <a:pt x="196" y="269"/>
                    <a:pt x="196" y="269"/>
                    <a:pt x="196" y="269"/>
                  </a:cubicBezTo>
                  <a:cubicBezTo>
                    <a:pt x="185" y="272"/>
                    <a:pt x="185" y="272"/>
                    <a:pt x="185" y="272"/>
                  </a:cubicBezTo>
                  <a:cubicBezTo>
                    <a:pt x="174" y="265"/>
                    <a:pt x="174" y="265"/>
                    <a:pt x="174" y="265"/>
                  </a:cubicBezTo>
                  <a:cubicBezTo>
                    <a:pt x="167" y="270"/>
                    <a:pt x="167" y="270"/>
                    <a:pt x="167" y="270"/>
                  </a:cubicBezTo>
                  <a:cubicBezTo>
                    <a:pt x="166" y="277"/>
                    <a:pt x="166" y="277"/>
                    <a:pt x="166" y="277"/>
                  </a:cubicBezTo>
                  <a:cubicBezTo>
                    <a:pt x="164" y="287"/>
                    <a:pt x="164" y="287"/>
                    <a:pt x="164" y="287"/>
                  </a:cubicBezTo>
                  <a:cubicBezTo>
                    <a:pt x="165" y="296"/>
                    <a:pt x="165" y="296"/>
                    <a:pt x="165" y="296"/>
                  </a:cubicBezTo>
                  <a:cubicBezTo>
                    <a:pt x="154" y="299"/>
                    <a:pt x="154" y="299"/>
                    <a:pt x="154" y="299"/>
                  </a:cubicBezTo>
                  <a:cubicBezTo>
                    <a:pt x="140" y="298"/>
                    <a:pt x="140" y="298"/>
                    <a:pt x="140" y="298"/>
                  </a:cubicBezTo>
                  <a:cubicBezTo>
                    <a:pt x="130" y="303"/>
                    <a:pt x="130" y="303"/>
                    <a:pt x="130" y="303"/>
                  </a:cubicBezTo>
                  <a:cubicBezTo>
                    <a:pt x="123" y="299"/>
                    <a:pt x="123" y="299"/>
                    <a:pt x="123" y="299"/>
                  </a:cubicBezTo>
                  <a:cubicBezTo>
                    <a:pt x="120" y="306"/>
                    <a:pt x="120" y="306"/>
                    <a:pt x="120" y="306"/>
                  </a:cubicBezTo>
                  <a:cubicBezTo>
                    <a:pt x="115" y="313"/>
                    <a:pt x="115" y="313"/>
                    <a:pt x="115" y="313"/>
                  </a:cubicBezTo>
                  <a:cubicBezTo>
                    <a:pt x="104" y="311"/>
                    <a:pt x="104" y="311"/>
                    <a:pt x="104" y="311"/>
                  </a:cubicBezTo>
                  <a:cubicBezTo>
                    <a:pt x="93" y="302"/>
                    <a:pt x="93" y="302"/>
                    <a:pt x="93" y="302"/>
                  </a:cubicBezTo>
                  <a:cubicBezTo>
                    <a:pt x="85" y="306"/>
                    <a:pt x="85" y="306"/>
                    <a:pt x="85" y="306"/>
                  </a:cubicBezTo>
                  <a:cubicBezTo>
                    <a:pt x="73" y="304"/>
                    <a:pt x="73" y="304"/>
                    <a:pt x="73" y="304"/>
                  </a:cubicBezTo>
                  <a:cubicBezTo>
                    <a:pt x="63" y="301"/>
                    <a:pt x="63" y="301"/>
                    <a:pt x="63" y="301"/>
                  </a:cubicBezTo>
                  <a:cubicBezTo>
                    <a:pt x="54" y="303"/>
                    <a:pt x="54" y="303"/>
                    <a:pt x="54" y="303"/>
                  </a:cubicBezTo>
                  <a:cubicBezTo>
                    <a:pt x="50" y="295"/>
                    <a:pt x="50" y="295"/>
                    <a:pt x="50" y="295"/>
                  </a:cubicBezTo>
                  <a:cubicBezTo>
                    <a:pt x="42" y="290"/>
                    <a:pt x="42" y="290"/>
                    <a:pt x="42" y="290"/>
                  </a:cubicBezTo>
                  <a:cubicBezTo>
                    <a:pt x="36" y="294"/>
                    <a:pt x="36" y="294"/>
                    <a:pt x="36" y="294"/>
                  </a:cubicBezTo>
                  <a:cubicBezTo>
                    <a:pt x="29" y="287"/>
                    <a:pt x="29" y="287"/>
                    <a:pt x="29" y="287"/>
                  </a:cubicBezTo>
                  <a:cubicBezTo>
                    <a:pt x="24" y="278"/>
                    <a:pt x="24" y="278"/>
                    <a:pt x="24" y="278"/>
                  </a:cubicBezTo>
                  <a:cubicBezTo>
                    <a:pt x="16" y="281"/>
                    <a:pt x="16" y="281"/>
                    <a:pt x="16" y="281"/>
                  </a:cubicBezTo>
                  <a:cubicBezTo>
                    <a:pt x="5" y="287"/>
                    <a:pt x="5" y="287"/>
                    <a:pt x="5" y="287"/>
                  </a:cubicBezTo>
                  <a:cubicBezTo>
                    <a:pt x="7" y="277"/>
                    <a:pt x="7" y="277"/>
                    <a:pt x="7" y="277"/>
                  </a:cubicBezTo>
                  <a:cubicBezTo>
                    <a:pt x="13" y="269"/>
                    <a:pt x="13" y="269"/>
                    <a:pt x="13" y="269"/>
                  </a:cubicBezTo>
                  <a:cubicBezTo>
                    <a:pt x="20" y="263"/>
                    <a:pt x="20" y="263"/>
                    <a:pt x="20" y="263"/>
                  </a:cubicBezTo>
                  <a:cubicBezTo>
                    <a:pt x="26" y="259"/>
                    <a:pt x="26" y="259"/>
                    <a:pt x="26" y="259"/>
                  </a:cubicBezTo>
                  <a:cubicBezTo>
                    <a:pt x="33" y="255"/>
                    <a:pt x="33" y="255"/>
                    <a:pt x="33" y="255"/>
                  </a:cubicBezTo>
                  <a:cubicBezTo>
                    <a:pt x="34" y="243"/>
                    <a:pt x="34" y="243"/>
                    <a:pt x="34" y="243"/>
                  </a:cubicBezTo>
                  <a:cubicBezTo>
                    <a:pt x="39" y="234"/>
                    <a:pt x="39" y="234"/>
                    <a:pt x="39" y="234"/>
                  </a:cubicBezTo>
                  <a:cubicBezTo>
                    <a:pt x="48" y="226"/>
                    <a:pt x="48" y="226"/>
                    <a:pt x="48" y="226"/>
                  </a:cubicBezTo>
                  <a:cubicBezTo>
                    <a:pt x="56" y="223"/>
                    <a:pt x="56" y="223"/>
                    <a:pt x="56" y="223"/>
                  </a:cubicBezTo>
                  <a:cubicBezTo>
                    <a:pt x="58" y="215"/>
                    <a:pt x="58" y="215"/>
                    <a:pt x="58" y="215"/>
                  </a:cubicBezTo>
                  <a:cubicBezTo>
                    <a:pt x="63" y="212"/>
                    <a:pt x="63" y="212"/>
                    <a:pt x="63" y="212"/>
                  </a:cubicBezTo>
                  <a:cubicBezTo>
                    <a:pt x="56" y="204"/>
                    <a:pt x="56" y="204"/>
                    <a:pt x="56" y="204"/>
                  </a:cubicBezTo>
                  <a:cubicBezTo>
                    <a:pt x="59" y="196"/>
                    <a:pt x="59" y="196"/>
                    <a:pt x="59" y="196"/>
                  </a:cubicBezTo>
                  <a:cubicBezTo>
                    <a:pt x="69" y="197"/>
                    <a:pt x="69" y="197"/>
                    <a:pt x="69" y="197"/>
                  </a:cubicBezTo>
                  <a:cubicBezTo>
                    <a:pt x="70" y="186"/>
                    <a:pt x="70" y="186"/>
                    <a:pt x="70" y="186"/>
                  </a:cubicBezTo>
                  <a:cubicBezTo>
                    <a:pt x="74" y="186"/>
                    <a:pt x="78" y="180"/>
                    <a:pt x="75" y="177"/>
                  </a:cubicBezTo>
                  <a:cubicBezTo>
                    <a:pt x="74" y="175"/>
                    <a:pt x="70" y="174"/>
                    <a:pt x="68" y="175"/>
                  </a:cubicBezTo>
                  <a:cubicBezTo>
                    <a:pt x="58" y="181"/>
                    <a:pt x="58" y="181"/>
                    <a:pt x="58" y="181"/>
                  </a:cubicBezTo>
                  <a:cubicBezTo>
                    <a:pt x="47" y="186"/>
                    <a:pt x="47" y="186"/>
                    <a:pt x="47" y="186"/>
                  </a:cubicBezTo>
                  <a:cubicBezTo>
                    <a:pt x="39" y="183"/>
                    <a:pt x="39" y="183"/>
                    <a:pt x="39" y="183"/>
                  </a:cubicBezTo>
                  <a:cubicBezTo>
                    <a:pt x="36" y="175"/>
                    <a:pt x="36" y="175"/>
                    <a:pt x="36" y="175"/>
                  </a:cubicBezTo>
                  <a:cubicBezTo>
                    <a:pt x="42" y="167"/>
                    <a:pt x="42" y="167"/>
                    <a:pt x="42" y="167"/>
                  </a:cubicBezTo>
                  <a:cubicBezTo>
                    <a:pt x="48" y="158"/>
                    <a:pt x="48" y="158"/>
                    <a:pt x="48" y="158"/>
                  </a:cubicBezTo>
                  <a:cubicBezTo>
                    <a:pt x="38" y="156"/>
                    <a:pt x="38" y="156"/>
                    <a:pt x="38" y="156"/>
                  </a:cubicBezTo>
                  <a:cubicBezTo>
                    <a:pt x="32" y="163"/>
                    <a:pt x="32" y="163"/>
                    <a:pt x="32" y="163"/>
                  </a:cubicBezTo>
                  <a:cubicBezTo>
                    <a:pt x="28" y="172"/>
                    <a:pt x="28" y="172"/>
                    <a:pt x="28" y="172"/>
                  </a:cubicBezTo>
                  <a:cubicBezTo>
                    <a:pt x="21" y="168"/>
                    <a:pt x="21" y="168"/>
                    <a:pt x="21" y="168"/>
                  </a:cubicBezTo>
                  <a:cubicBezTo>
                    <a:pt x="16" y="160"/>
                    <a:pt x="16" y="160"/>
                    <a:pt x="16" y="160"/>
                  </a:cubicBezTo>
                  <a:cubicBezTo>
                    <a:pt x="15" y="153"/>
                    <a:pt x="15" y="153"/>
                    <a:pt x="15" y="153"/>
                  </a:cubicBezTo>
                  <a:cubicBezTo>
                    <a:pt x="7" y="156"/>
                    <a:pt x="7" y="156"/>
                    <a:pt x="7" y="156"/>
                  </a:cubicBezTo>
                  <a:cubicBezTo>
                    <a:pt x="0" y="144"/>
                    <a:pt x="0" y="144"/>
                    <a:pt x="0" y="144"/>
                  </a:cubicBezTo>
                  <a:cubicBezTo>
                    <a:pt x="12" y="140"/>
                    <a:pt x="12" y="140"/>
                    <a:pt x="12" y="140"/>
                  </a:cubicBezTo>
                  <a:cubicBezTo>
                    <a:pt x="21" y="143"/>
                    <a:pt x="21" y="143"/>
                    <a:pt x="21" y="143"/>
                  </a:cubicBezTo>
                  <a:cubicBezTo>
                    <a:pt x="28" y="132"/>
                    <a:pt x="28" y="132"/>
                    <a:pt x="28" y="132"/>
                  </a:cubicBezTo>
                  <a:cubicBezTo>
                    <a:pt x="32" y="137"/>
                    <a:pt x="32" y="137"/>
                    <a:pt x="32" y="137"/>
                  </a:cubicBezTo>
                  <a:cubicBezTo>
                    <a:pt x="38" y="130"/>
                    <a:pt x="38" y="130"/>
                    <a:pt x="38" y="130"/>
                  </a:cubicBezTo>
                  <a:cubicBezTo>
                    <a:pt x="49" y="130"/>
                    <a:pt x="49" y="130"/>
                    <a:pt x="49" y="130"/>
                  </a:cubicBezTo>
                  <a:cubicBezTo>
                    <a:pt x="58" y="133"/>
                    <a:pt x="58" y="133"/>
                    <a:pt x="58" y="133"/>
                  </a:cubicBezTo>
                  <a:cubicBezTo>
                    <a:pt x="70" y="141"/>
                    <a:pt x="70" y="141"/>
                    <a:pt x="70" y="141"/>
                  </a:cubicBezTo>
                  <a:cubicBezTo>
                    <a:pt x="76" y="146"/>
                    <a:pt x="76" y="146"/>
                    <a:pt x="76" y="146"/>
                  </a:cubicBezTo>
                  <a:cubicBezTo>
                    <a:pt x="90" y="142"/>
                    <a:pt x="90" y="142"/>
                    <a:pt x="90" y="142"/>
                  </a:cubicBezTo>
                  <a:cubicBezTo>
                    <a:pt x="102" y="152"/>
                    <a:pt x="102" y="152"/>
                    <a:pt x="102" y="152"/>
                  </a:cubicBezTo>
                  <a:cubicBezTo>
                    <a:pt x="112" y="158"/>
                    <a:pt x="112" y="158"/>
                    <a:pt x="112" y="158"/>
                  </a:cubicBezTo>
                  <a:cubicBezTo>
                    <a:pt x="125" y="163"/>
                    <a:pt x="125" y="163"/>
                    <a:pt x="125" y="163"/>
                  </a:cubicBezTo>
                  <a:cubicBezTo>
                    <a:pt x="132" y="155"/>
                    <a:pt x="132" y="155"/>
                    <a:pt x="132" y="155"/>
                  </a:cubicBezTo>
                  <a:cubicBezTo>
                    <a:pt x="148" y="155"/>
                    <a:pt x="148" y="155"/>
                    <a:pt x="148" y="155"/>
                  </a:cubicBezTo>
                  <a:cubicBezTo>
                    <a:pt x="153" y="144"/>
                    <a:pt x="153" y="144"/>
                    <a:pt x="153" y="144"/>
                  </a:cubicBezTo>
                  <a:cubicBezTo>
                    <a:pt x="162" y="139"/>
                    <a:pt x="162" y="139"/>
                    <a:pt x="162" y="139"/>
                  </a:cubicBezTo>
                  <a:cubicBezTo>
                    <a:pt x="169" y="137"/>
                    <a:pt x="169" y="137"/>
                    <a:pt x="169" y="137"/>
                  </a:cubicBezTo>
                  <a:cubicBezTo>
                    <a:pt x="167" y="127"/>
                    <a:pt x="167" y="127"/>
                    <a:pt x="167" y="127"/>
                  </a:cubicBezTo>
                  <a:cubicBezTo>
                    <a:pt x="155" y="122"/>
                    <a:pt x="155" y="122"/>
                    <a:pt x="155" y="122"/>
                  </a:cubicBezTo>
                  <a:cubicBezTo>
                    <a:pt x="153" y="114"/>
                    <a:pt x="153" y="114"/>
                    <a:pt x="153" y="114"/>
                  </a:cubicBezTo>
                  <a:cubicBezTo>
                    <a:pt x="148" y="105"/>
                    <a:pt x="148" y="105"/>
                    <a:pt x="148" y="105"/>
                  </a:cubicBezTo>
                  <a:cubicBezTo>
                    <a:pt x="146" y="92"/>
                    <a:pt x="146" y="92"/>
                    <a:pt x="146" y="92"/>
                  </a:cubicBezTo>
                  <a:cubicBezTo>
                    <a:pt x="155" y="91"/>
                    <a:pt x="155" y="91"/>
                    <a:pt x="155" y="91"/>
                  </a:cubicBezTo>
                  <a:cubicBezTo>
                    <a:pt x="158" y="81"/>
                    <a:pt x="158" y="81"/>
                    <a:pt x="158" y="81"/>
                  </a:cubicBezTo>
                  <a:cubicBezTo>
                    <a:pt x="169" y="58"/>
                    <a:pt x="169" y="58"/>
                    <a:pt x="169" y="58"/>
                  </a:cubicBezTo>
                  <a:cubicBezTo>
                    <a:pt x="177" y="43"/>
                    <a:pt x="177" y="43"/>
                    <a:pt x="177" y="43"/>
                  </a:cubicBezTo>
                  <a:cubicBezTo>
                    <a:pt x="181" y="36"/>
                    <a:pt x="181" y="36"/>
                    <a:pt x="181" y="36"/>
                  </a:cubicBezTo>
                  <a:cubicBezTo>
                    <a:pt x="192" y="32"/>
                    <a:pt x="192" y="32"/>
                    <a:pt x="192" y="32"/>
                  </a:cubicBezTo>
                  <a:cubicBezTo>
                    <a:pt x="201" y="21"/>
                    <a:pt x="201" y="21"/>
                    <a:pt x="201" y="21"/>
                  </a:cubicBezTo>
                  <a:cubicBezTo>
                    <a:pt x="209" y="9"/>
                    <a:pt x="209" y="9"/>
                    <a:pt x="209" y="9"/>
                  </a:cubicBezTo>
                  <a:cubicBezTo>
                    <a:pt x="208" y="2"/>
                    <a:pt x="208" y="2"/>
                    <a:pt x="208" y="2"/>
                  </a:cubicBezTo>
                  <a:cubicBezTo>
                    <a:pt x="215" y="0"/>
                    <a:pt x="215" y="0"/>
                    <a:pt x="215" y="0"/>
                  </a:cubicBezTo>
                  <a:cubicBezTo>
                    <a:pt x="224" y="5"/>
                    <a:pt x="224" y="5"/>
                    <a:pt x="224" y="5"/>
                  </a:cubicBezTo>
                  <a:cubicBezTo>
                    <a:pt x="231" y="14"/>
                    <a:pt x="231" y="14"/>
                    <a:pt x="231" y="14"/>
                  </a:cubicBezTo>
                  <a:cubicBezTo>
                    <a:pt x="234" y="19"/>
                    <a:pt x="234" y="19"/>
                    <a:pt x="234" y="19"/>
                  </a:cubicBezTo>
                  <a:cubicBezTo>
                    <a:pt x="245" y="19"/>
                    <a:pt x="245" y="19"/>
                    <a:pt x="245" y="19"/>
                  </a:cubicBezTo>
                  <a:cubicBezTo>
                    <a:pt x="242" y="33"/>
                    <a:pt x="242" y="33"/>
                    <a:pt x="242" y="33"/>
                  </a:cubicBezTo>
                  <a:cubicBezTo>
                    <a:pt x="249" y="38"/>
                    <a:pt x="249" y="38"/>
                    <a:pt x="249" y="38"/>
                  </a:cubicBezTo>
                  <a:cubicBezTo>
                    <a:pt x="256" y="40"/>
                    <a:pt x="256" y="40"/>
                    <a:pt x="256" y="40"/>
                  </a:cubicBezTo>
                  <a:cubicBezTo>
                    <a:pt x="264" y="43"/>
                    <a:pt x="264" y="43"/>
                    <a:pt x="264" y="43"/>
                  </a:cubicBezTo>
                  <a:lnTo>
                    <a:pt x="268" y="55"/>
                  </a:lnTo>
                  <a:close/>
                </a:path>
              </a:pathLst>
            </a:custGeom>
            <a:solidFill>
              <a:srgbClr val="FF000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36" name="Freeform 58">
              <a:extLst>
                <a:ext uri="{FF2B5EF4-FFF2-40B4-BE49-F238E27FC236}">
                  <a16:creationId xmlns:a16="http://schemas.microsoft.com/office/drawing/2014/main" id="{564105FF-B602-432F-B7A9-4FB88994DD48}"/>
                </a:ext>
              </a:extLst>
            </p:cNvPr>
            <p:cNvSpPr>
              <a:spLocks/>
            </p:cNvSpPr>
            <p:nvPr/>
          </p:nvSpPr>
          <p:spPr bwMode="auto">
            <a:xfrm>
              <a:off x="1789354" y="3712284"/>
              <a:ext cx="722312" cy="1103311"/>
            </a:xfrm>
            <a:custGeom>
              <a:avLst/>
              <a:gdLst>
                <a:gd name="T0" fmla="*/ 455 w 455"/>
                <a:gd name="T1" fmla="*/ 406 h 695"/>
                <a:gd name="T2" fmla="*/ 442 w 455"/>
                <a:gd name="T3" fmla="*/ 370 h 695"/>
                <a:gd name="T4" fmla="*/ 455 w 455"/>
                <a:gd name="T5" fmla="*/ 334 h 695"/>
                <a:gd name="T6" fmla="*/ 435 w 455"/>
                <a:gd name="T7" fmla="*/ 306 h 695"/>
                <a:gd name="T8" fmla="*/ 406 w 455"/>
                <a:gd name="T9" fmla="*/ 321 h 695"/>
                <a:gd name="T10" fmla="*/ 376 w 455"/>
                <a:gd name="T11" fmla="*/ 306 h 695"/>
                <a:gd name="T12" fmla="*/ 346 w 455"/>
                <a:gd name="T13" fmla="*/ 272 h 695"/>
                <a:gd name="T14" fmla="*/ 358 w 455"/>
                <a:gd name="T15" fmla="*/ 229 h 695"/>
                <a:gd name="T16" fmla="*/ 356 w 455"/>
                <a:gd name="T17" fmla="*/ 197 h 695"/>
                <a:gd name="T18" fmla="*/ 359 w 455"/>
                <a:gd name="T19" fmla="*/ 158 h 695"/>
                <a:gd name="T20" fmla="*/ 361 w 455"/>
                <a:gd name="T21" fmla="*/ 122 h 695"/>
                <a:gd name="T22" fmla="*/ 376 w 455"/>
                <a:gd name="T23" fmla="*/ 92 h 695"/>
                <a:gd name="T24" fmla="*/ 380 w 455"/>
                <a:gd name="T25" fmla="*/ 62 h 695"/>
                <a:gd name="T26" fmla="*/ 373 w 455"/>
                <a:gd name="T27" fmla="*/ 32 h 695"/>
                <a:gd name="T28" fmla="*/ 365 w 455"/>
                <a:gd name="T29" fmla="*/ 0 h 695"/>
                <a:gd name="T30" fmla="*/ 327 w 455"/>
                <a:gd name="T31" fmla="*/ 4 h 695"/>
                <a:gd name="T32" fmla="*/ 284 w 455"/>
                <a:gd name="T33" fmla="*/ 9 h 695"/>
                <a:gd name="T34" fmla="*/ 260 w 455"/>
                <a:gd name="T35" fmla="*/ 40 h 695"/>
                <a:gd name="T36" fmla="*/ 230 w 455"/>
                <a:gd name="T37" fmla="*/ 53 h 695"/>
                <a:gd name="T38" fmla="*/ 196 w 455"/>
                <a:gd name="T39" fmla="*/ 66 h 695"/>
                <a:gd name="T40" fmla="*/ 201 w 455"/>
                <a:gd name="T41" fmla="*/ 105 h 695"/>
                <a:gd name="T42" fmla="*/ 201 w 455"/>
                <a:gd name="T43" fmla="*/ 135 h 695"/>
                <a:gd name="T44" fmla="*/ 186 w 455"/>
                <a:gd name="T45" fmla="*/ 167 h 695"/>
                <a:gd name="T46" fmla="*/ 194 w 455"/>
                <a:gd name="T47" fmla="*/ 192 h 695"/>
                <a:gd name="T48" fmla="*/ 169 w 455"/>
                <a:gd name="T49" fmla="*/ 214 h 695"/>
                <a:gd name="T50" fmla="*/ 136 w 455"/>
                <a:gd name="T51" fmla="*/ 250 h 695"/>
                <a:gd name="T52" fmla="*/ 134 w 455"/>
                <a:gd name="T53" fmla="*/ 286 h 695"/>
                <a:gd name="T54" fmla="*/ 109 w 455"/>
                <a:gd name="T55" fmla="*/ 334 h 695"/>
                <a:gd name="T56" fmla="*/ 100 w 455"/>
                <a:gd name="T57" fmla="*/ 370 h 695"/>
                <a:gd name="T58" fmla="*/ 100 w 455"/>
                <a:gd name="T59" fmla="*/ 398 h 695"/>
                <a:gd name="T60" fmla="*/ 66 w 455"/>
                <a:gd name="T61" fmla="*/ 413 h 695"/>
                <a:gd name="T62" fmla="*/ 43 w 455"/>
                <a:gd name="T63" fmla="*/ 455 h 695"/>
                <a:gd name="T64" fmla="*/ 28 w 455"/>
                <a:gd name="T65" fmla="*/ 500 h 695"/>
                <a:gd name="T66" fmla="*/ 21 w 455"/>
                <a:gd name="T67" fmla="*/ 545 h 695"/>
                <a:gd name="T68" fmla="*/ 13 w 455"/>
                <a:gd name="T69" fmla="*/ 594 h 695"/>
                <a:gd name="T70" fmla="*/ 0 w 455"/>
                <a:gd name="T71" fmla="*/ 629 h 695"/>
                <a:gd name="T72" fmla="*/ 6 w 455"/>
                <a:gd name="T73" fmla="*/ 672 h 695"/>
                <a:gd name="T74" fmla="*/ 40 w 455"/>
                <a:gd name="T75" fmla="*/ 695 h 695"/>
                <a:gd name="T76" fmla="*/ 72 w 455"/>
                <a:gd name="T77" fmla="*/ 680 h 695"/>
                <a:gd name="T78" fmla="*/ 96 w 455"/>
                <a:gd name="T79" fmla="*/ 674 h 695"/>
                <a:gd name="T80" fmla="*/ 126 w 455"/>
                <a:gd name="T81" fmla="*/ 648 h 695"/>
                <a:gd name="T82" fmla="*/ 151 w 455"/>
                <a:gd name="T83" fmla="*/ 633 h 695"/>
                <a:gd name="T84" fmla="*/ 160 w 455"/>
                <a:gd name="T85" fmla="*/ 601 h 695"/>
                <a:gd name="T86" fmla="*/ 198 w 455"/>
                <a:gd name="T87" fmla="*/ 575 h 695"/>
                <a:gd name="T88" fmla="*/ 233 w 455"/>
                <a:gd name="T89" fmla="*/ 567 h 695"/>
                <a:gd name="T90" fmla="*/ 258 w 455"/>
                <a:gd name="T91" fmla="*/ 563 h 695"/>
                <a:gd name="T92" fmla="*/ 299 w 455"/>
                <a:gd name="T93" fmla="*/ 554 h 695"/>
                <a:gd name="T94" fmla="*/ 297 w 455"/>
                <a:gd name="T95" fmla="*/ 577 h 695"/>
                <a:gd name="T96" fmla="*/ 307 w 455"/>
                <a:gd name="T97" fmla="*/ 599 h 695"/>
                <a:gd name="T98" fmla="*/ 354 w 455"/>
                <a:gd name="T99" fmla="*/ 590 h 695"/>
                <a:gd name="T100" fmla="*/ 373 w 455"/>
                <a:gd name="T101" fmla="*/ 558 h 695"/>
                <a:gd name="T102" fmla="*/ 382 w 455"/>
                <a:gd name="T103" fmla="*/ 524 h 695"/>
                <a:gd name="T104" fmla="*/ 393 w 455"/>
                <a:gd name="T105" fmla="*/ 496 h 695"/>
                <a:gd name="T106" fmla="*/ 423 w 455"/>
                <a:gd name="T107" fmla="*/ 470 h 695"/>
                <a:gd name="T108" fmla="*/ 442 w 455"/>
                <a:gd name="T109" fmla="*/ 436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5" h="695">
                  <a:moveTo>
                    <a:pt x="442" y="436"/>
                  </a:moveTo>
                  <a:lnTo>
                    <a:pt x="455" y="406"/>
                  </a:lnTo>
                  <a:lnTo>
                    <a:pt x="446" y="391"/>
                  </a:lnTo>
                  <a:lnTo>
                    <a:pt x="442" y="370"/>
                  </a:lnTo>
                  <a:lnTo>
                    <a:pt x="455" y="355"/>
                  </a:lnTo>
                  <a:lnTo>
                    <a:pt x="455" y="334"/>
                  </a:lnTo>
                  <a:lnTo>
                    <a:pt x="448" y="319"/>
                  </a:lnTo>
                  <a:lnTo>
                    <a:pt x="435" y="306"/>
                  </a:lnTo>
                  <a:lnTo>
                    <a:pt x="420" y="312"/>
                  </a:lnTo>
                  <a:lnTo>
                    <a:pt x="406" y="321"/>
                  </a:lnTo>
                  <a:lnTo>
                    <a:pt x="388" y="319"/>
                  </a:lnTo>
                  <a:lnTo>
                    <a:pt x="376" y="306"/>
                  </a:lnTo>
                  <a:lnTo>
                    <a:pt x="359" y="301"/>
                  </a:lnTo>
                  <a:lnTo>
                    <a:pt x="346" y="272"/>
                  </a:lnTo>
                  <a:lnTo>
                    <a:pt x="354" y="254"/>
                  </a:lnTo>
                  <a:lnTo>
                    <a:pt x="358" y="229"/>
                  </a:lnTo>
                  <a:lnTo>
                    <a:pt x="356" y="218"/>
                  </a:lnTo>
                  <a:lnTo>
                    <a:pt x="356" y="197"/>
                  </a:lnTo>
                  <a:lnTo>
                    <a:pt x="356" y="177"/>
                  </a:lnTo>
                  <a:lnTo>
                    <a:pt x="359" y="158"/>
                  </a:lnTo>
                  <a:lnTo>
                    <a:pt x="365" y="137"/>
                  </a:lnTo>
                  <a:lnTo>
                    <a:pt x="361" y="122"/>
                  </a:lnTo>
                  <a:lnTo>
                    <a:pt x="367" y="105"/>
                  </a:lnTo>
                  <a:lnTo>
                    <a:pt x="376" y="92"/>
                  </a:lnTo>
                  <a:lnTo>
                    <a:pt x="373" y="73"/>
                  </a:lnTo>
                  <a:lnTo>
                    <a:pt x="380" y="62"/>
                  </a:lnTo>
                  <a:lnTo>
                    <a:pt x="376" y="49"/>
                  </a:lnTo>
                  <a:lnTo>
                    <a:pt x="373" y="32"/>
                  </a:lnTo>
                  <a:lnTo>
                    <a:pt x="373" y="11"/>
                  </a:lnTo>
                  <a:lnTo>
                    <a:pt x="365" y="0"/>
                  </a:lnTo>
                  <a:lnTo>
                    <a:pt x="358" y="4"/>
                  </a:lnTo>
                  <a:lnTo>
                    <a:pt x="327" y="4"/>
                  </a:lnTo>
                  <a:lnTo>
                    <a:pt x="303" y="2"/>
                  </a:lnTo>
                  <a:lnTo>
                    <a:pt x="284" y="9"/>
                  </a:lnTo>
                  <a:lnTo>
                    <a:pt x="275" y="21"/>
                  </a:lnTo>
                  <a:lnTo>
                    <a:pt x="260" y="40"/>
                  </a:lnTo>
                  <a:lnTo>
                    <a:pt x="241" y="45"/>
                  </a:lnTo>
                  <a:lnTo>
                    <a:pt x="230" y="53"/>
                  </a:lnTo>
                  <a:lnTo>
                    <a:pt x="209" y="53"/>
                  </a:lnTo>
                  <a:lnTo>
                    <a:pt x="196" y="66"/>
                  </a:lnTo>
                  <a:lnTo>
                    <a:pt x="205" y="86"/>
                  </a:lnTo>
                  <a:lnTo>
                    <a:pt x="201" y="105"/>
                  </a:lnTo>
                  <a:lnTo>
                    <a:pt x="201" y="120"/>
                  </a:lnTo>
                  <a:lnTo>
                    <a:pt x="201" y="135"/>
                  </a:lnTo>
                  <a:lnTo>
                    <a:pt x="188" y="147"/>
                  </a:lnTo>
                  <a:lnTo>
                    <a:pt x="186" y="167"/>
                  </a:lnTo>
                  <a:lnTo>
                    <a:pt x="181" y="179"/>
                  </a:lnTo>
                  <a:lnTo>
                    <a:pt x="194" y="192"/>
                  </a:lnTo>
                  <a:lnTo>
                    <a:pt x="185" y="207"/>
                  </a:lnTo>
                  <a:lnTo>
                    <a:pt x="169" y="214"/>
                  </a:lnTo>
                  <a:lnTo>
                    <a:pt x="151" y="233"/>
                  </a:lnTo>
                  <a:lnTo>
                    <a:pt x="136" y="250"/>
                  </a:lnTo>
                  <a:lnTo>
                    <a:pt x="132" y="269"/>
                  </a:lnTo>
                  <a:lnTo>
                    <a:pt x="134" y="286"/>
                  </a:lnTo>
                  <a:lnTo>
                    <a:pt x="121" y="310"/>
                  </a:lnTo>
                  <a:lnTo>
                    <a:pt x="109" y="334"/>
                  </a:lnTo>
                  <a:lnTo>
                    <a:pt x="102" y="351"/>
                  </a:lnTo>
                  <a:lnTo>
                    <a:pt x="100" y="370"/>
                  </a:lnTo>
                  <a:lnTo>
                    <a:pt x="106" y="383"/>
                  </a:lnTo>
                  <a:lnTo>
                    <a:pt x="100" y="398"/>
                  </a:lnTo>
                  <a:lnTo>
                    <a:pt x="87" y="408"/>
                  </a:lnTo>
                  <a:lnTo>
                    <a:pt x="66" y="413"/>
                  </a:lnTo>
                  <a:lnTo>
                    <a:pt x="49" y="428"/>
                  </a:lnTo>
                  <a:lnTo>
                    <a:pt x="43" y="455"/>
                  </a:lnTo>
                  <a:lnTo>
                    <a:pt x="40" y="483"/>
                  </a:lnTo>
                  <a:lnTo>
                    <a:pt x="28" y="500"/>
                  </a:lnTo>
                  <a:lnTo>
                    <a:pt x="28" y="522"/>
                  </a:lnTo>
                  <a:lnTo>
                    <a:pt x="21" y="545"/>
                  </a:lnTo>
                  <a:lnTo>
                    <a:pt x="19" y="569"/>
                  </a:lnTo>
                  <a:lnTo>
                    <a:pt x="13" y="594"/>
                  </a:lnTo>
                  <a:lnTo>
                    <a:pt x="6" y="610"/>
                  </a:lnTo>
                  <a:lnTo>
                    <a:pt x="0" y="629"/>
                  </a:lnTo>
                  <a:lnTo>
                    <a:pt x="4" y="656"/>
                  </a:lnTo>
                  <a:lnTo>
                    <a:pt x="6" y="672"/>
                  </a:lnTo>
                  <a:lnTo>
                    <a:pt x="15" y="689"/>
                  </a:lnTo>
                  <a:lnTo>
                    <a:pt x="40" y="695"/>
                  </a:lnTo>
                  <a:lnTo>
                    <a:pt x="62" y="693"/>
                  </a:lnTo>
                  <a:lnTo>
                    <a:pt x="72" y="680"/>
                  </a:lnTo>
                  <a:lnTo>
                    <a:pt x="81" y="669"/>
                  </a:lnTo>
                  <a:lnTo>
                    <a:pt x="96" y="674"/>
                  </a:lnTo>
                  <a:lnTo>
                    <a:pt x="107" y="656"/>
                  </a:lnTo>
                  <a:lnTo>
                    <a:pt x="126" y="648"/>
                  </a:lnTo>
                  <a:lnTo>
                    <a:pt x="147" y="644"/>
                  </a:lnTo>
                  <a:lnTo>
                    <a:pt x="151" y="633"/>
                  </a:lnTo>
                  <a:lnTo>
                    <a:pt x="147" y="616"/>
                  </a:lnTo>
                  <a:lnTo>
                    <a:pt x="160" y="601"/>
                  </a:lnTo>
                  <a:lnTo>
                    <a:pt x="179" y="590"/>
                  </a:lnTo>
                  <a:lnTo>
                    <a:pt x="198" y="575"/>
                  </a:lnTo>
                  <a:lnTo>
                    <a:pt x="211" y="563"/>
                  </a:lnTo>
                  <a:lnTo>
                    <a:pt x="233" y="567"/>
                  </a:lnTo>
                  <a:lnTo>
                    <a:pt x="245" y="579"/>
                  </a:lnTo>
                  <a:lnTo>
                    <a:pt x="258" y="563"/>
                  </a:lnTo>
                  <a:lnTo>
                    <a:pt x="279" y="554"/>
                  </a:lnTo>
                  <a:lnTo>
                    <a:pt x="299" y="554"/>
                  </a:lnTo>
                  <a:lnTo>
                    <a:pt x="312" y="567"/>
                  </a:lnTo>
                  <a:lnTo>
                    <a:pt x="297" y="577"/>
                  </a:lnTo>
                  <a:lnTo>
                    <a:pt x="294" y="592"/>
                  </a:lnTo>
                  <a:lnTo>
                    <a:pt x="307" y="599"/>
                  </a:lnTo>
                  <a:lnTo>
                    <a:pt x="337" y="599"/>
                  </a:lnTo>
                  <a:lnTo>
                    <a:pt x="354" y="590"/>
                  </a:lnTo>
                  <a:lnTo>
                    <a:pt x="363" y="575"/>
                  </a:lnTo>
                  <a:lnTo>
                    <a:pt x="373" y="558"/>
                  </a:lnTo>
                  <a:lnTo>
                    <a:pt x="384" y="541"/>
                  </a:lnTo>
                  <a:lnTo>
                    <a:pt x="382" y="524"/>
                  </a:lnTo>
                  <a:lnTo>
                    <a:pt x="391" y="515"/>
                  </a:lnTo>
                  <a:lnTo>
                    <a:pt x="393" y="496"/>
                  </a:lnTo>
                  <a:lnTo>
                    <a:pt x="408" y="483"/>
                  </a:lnTo>
                  <a:lnTo>
                    <a:pt x="423" y="470"/>
                  </a:lnTo>
                  <a:lnTo>
                    <a:pt x="438" y="453"/>
                  </a:lnTo>
                  <a:lnTo>
                    <a:pt x="442" y="436"/>
                  </a:lnTo>
                  <a:close/>
                </a:path>
              </a:pathLst>
            </a:custGeom>
            <a:solidFill>
              <a:srgbClr val="FF000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37" name="Freeform 59">
              <a:extLst>
                <a:ext uri="{FF2B5EF4-FFF2-40B4-BE49-F238E27FC236}">
                  <a16:creationId xmlns:a16="http://schemas.microsoft.com/office/drawing/2014/main" id="{B0B5B6C1-CB2A-4C51-80CF-01DB1FB03926}"/>
                </a:ext>
              </a:extLst>
            </p:cNvPr>
            <p:cNvSpPr>
              <a:spLocks/>
            </p:cNvSpPr>
            <p:nvPr/>
          </p:nvSpPr>
          <p:spPr bwMode="auto">
            <a:xfrm>
              <a:off x="3167055" y="3172535"/>
              <a:ext cx="1504950" cy="987425"/>
            </a:xfrm>
            <a:custGeom>
              <a:avLst/>
              <a:gdLst>
                <a:gd name="T0" fmla="*/ 10 w 948"/>
                <a:gd name="T1" fmla="*/ 453 h 622"/>
                <a:gd name="T2" fmla="*/ 27 w 948"/>
                <a:gd name="T3" fmla="*/ 411 h 622"/>
                <a:gd name="T4" fmla="*/ 38 w 948"/>
                <a:gd name="T5" fmla="*/ 370 h 622"/>
                <a:gd name="T6" fmla="*/ 47 w 948"/>
                <a:gd name="T7" fmla="*/ 327 h 622"/>
                <a:gd name="T8" fmla="*/ 89 w 948"/>
                <a:gd name="T9" fmla="*/ 310 h 622"/>
                <a:gd name="T10" fmla="*/ 145 w 948"/>
                <a:gd name="T11" fmla="*/ 297 h 622"/>
                <a:gd name="T12" fmla="*/ 177 w 948"/>
                <a:gd name="T13" fmla="*/ 252 h 622"/>
                <a:gd name="T14" fmla="*/ 224 w 948"/>
                <a:gd name="T15" fmla="*/ 254 h 622"/>
                <a:gd name="T16" fmla="*/ 236 w 948"/>
                <a:gd name="T17" fmla="*/ 203 h 622"/>
                <a:gd name="T18" fmla="*/ 198 w 948"/>
                <a:gd name="T19" fmla="*/ 163 h 622"/>
                <a:gd name="T20" fmla="*/ 198 w 948"/>
                <a:gd name="T21" fmla="*/ 109 h 622"/>
                <a:gd name="T22" fmla="*/ 185 w 948"/>
                <a:gd name="T23" fmla="*/ 45 h 622"/>
                <a:gd name="T24" fmla="*/ 226 w 948"/>
                <a:gd name="T25" fmla="*/ 64 h 622"/>
                <a:gd name="T26" fmla="*/ 260 w 948"/>
                <a:gd name="T27" fmla="*/ 88 h 622"/>
                <a:gd name="T28" fmla="*/ 318 w 948"/>
                <a:gd name="T29" fmla="*/ 58 h 622"/>
                <a:gd name="T30" fmla="*/ 371 w 948"/>
                <a:gd name="T31" fmla="*/ 45 h 622"/>
                <a:gd name="T32" fmla="*/ 431 w 948"/>
                <a:gd name="T33" fmla="*/ 43 h 622"/>
                <a:gd name="T34" fmla="*/ 495 w 948"/>
                <a:gd name="T35" fmla="*/ 34 h 622"/>
                <a:gd name="T36" fmla="*/ 563 w 948"/>
                <a:gd name="T37" fmla="*/ 30 h 622"/>
                <a:gd name="T38" fmla="*/ 629 w 948"/>
                <a:gd name="T39" fmla="*/ 30 h 622"/>
                <a:gd name="T40" fmla="*/ 711 w 948"/>
                <a:gd name="T41" fmla="*/ 21 h 622"/>
                <a:gd name="T42" fmla="*/ 779 w 948"/>
                <a:gd name="T43" fmla="*/ 0 h 622"/>
                <a:gd name="T44" fmla="*/ 864 w 948"/>
                <a:gd name="T45" fmla="*/ 21 h 622"/>
                <a:gd name="T46" fmla="*/ 901 w 948"/>
                <a:gd name="T47" fmla="*/ 47 h 622"/>
                <a:gd name="T48" fmla="*/ 948 w 948"/>
                <a:gd name="T49" fmla="*/ 66 h 622"/>
                <a:gd name="T50" fmla="*/ 926 w 948"/>
                <a:gd name="T51" fmla="*/ 107 h 622"/>
                <a:gd name="T52" fmla="*/ 896 w 948"/>
                <a:gd name="T53" fmla="*/ 141 h 622"/>
                <a:gd name="T54" fmla="*/ 877 w 948"/>
                <a:gd name="T55" fmla="*/ 180 h 622"/>
                <a:gd name="T56" fmla="*/ 837 w 948"/>
                <a:gd name="T57" fmla="*/ 207 h 622"/>
                <a:gd name="T58" fmla="*/ 768 w 948"/>
                <a:gd name="T59" fmla="*/ 231 h 622"/>
                <a:gd name="T60" fmla="*/ 706 w 948"/>
                <a:gd name="T61" fmla="*/ 274 h 622"/>
                <a:gd name="T62" fmla="*/ 664 w 948"/>
                <a:gd name="T63" fmla="*/ 327 h 622"/>
                <a:gd name="T64" fmla="*/ 617 w 948"/>
                <a:gd name="T65" fmla="*/ 381 h 622"/>
                <a:gd name="T66" fmla="*/ 574 w 948"/>
                <a:gd name="T67" fmla="*/ 424 h 622"/>
                <a:gd name="T68" fmla="*/ 503 w 948"/>
                <a:gd name="T69" fmla="*/ 466 h 622"/>
                <a:gd name="T70" fmla="*/ 429 w 948"/>
                <a:gd name="T71" fmla="*/ 509 h 622"/>
                <a:gd name="T72" fmla="*/ 337 w 948"/>
                <a:gd name="T73" fmla="*/ 578 h 622"/>
                <a:gd name="T74" fmla="*/ 281 w 948"/>
                <a:gd name="T75" fmla="*/ 569 h 622"/>
                <a:gd name="T76" fmla="*/ 211 w 948"/>
                <a:gd name="T77" fmla="*/ 607 h 622"/>
                <a:gd name="T78" fmla="*/ 160 w 948"/>
                <a:gd name="T79" fmla="*/ 597 h 622"/>
                <a:gd name="T80" fmla="*/ 108 w 948"/>
                <a:gd name="T81" fmla="*/ 622 h 622"/>
                <a:gd name="T82" fmla="*/ 63 w 948"/>
                <a:gd name="T83" fmla="*/ 563 h 622"/>
                <a:gd name="T84" fmla="*/ 6 w 948"/>
                <a:gd name="T85" fmla="*/ 492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8" h="622">
                  <a:moveTo>
                    <a:pt x="6" y="492"/>
                  </a:moveTo>
                  <a:lnTo>
                    <a:pt x="0" y="473"/>
                  </a:lnTo>
                  <a:lnTo>
                    <a:pt x="10" y="453"/>
                  </a:lnTo>
                  <a:lnTo>
                    <a:pt x="8" y="430"/>
                  </a:lnTo>
                  <a:lnTo>
                    <a:pt x="12" y="417"/>
                  </a:lnTo>
                  <a:lnTo>
                    <a:pt x="27" y="411"/>
                  </a:lnTo>
                  <a:lnTo>
                    <a:pt x="42" y="398"/>
                  </a:lnTo>
                  <a:lnTo>
                    <a:pt x="51" y="379"/>
                  </a:lnTo>
                  <a:lnTo>
                    <a:pt x="38" y="370"/>
                  </a:lnTo>
                  <a:lnTo>
                    <a:pt x="42" y="353"/>
                  </a:lnTo>
                  <a:lnTo>
                    <a:pt x="38" y="336"/>
                  </a:lnTo>
                  <a:lnTo>
                    <a:pt x="47" y="327"/>
                  </a:lnTo>
                  <a:lnTo>
                    <a:pt x="63" y="312"/>
                  </a:lnTo>
                  <a:lnTo>
                    <a:pt x="72" y="302"/>
                  </a:lnTo>
                  <a:lnTo>
                    <a:pt x="89" y="310"/>
                  </a:lnTo>
                  <a:lnTo>
                    <a:pt x="108" y="316"/>
                  </a:lnTo>
                  <a:lnTo>
                    <a:pt x="126" y="308"/>
                  </a:lnTo>
                  <a:lnTo>
                    <a:pt x="145" y="297"/>
                  </a:lnTo>
                  <a:lnTo>
                    <a:pt x="157" y="280"/>
                  </a:lnTo>
                  <a:lnTo>
                    <a:pt x="170" y="265"/>
                  </a:lnTo>
                  <a:lnTo>
                    <a:pt x="177" y="252"/>
                  </a:lnTo>
                  <a:lnTo>
                    <a:pt x="194" y="233"/>
                  </a:lnTo>
                  <a:lnTo>
                    <a:pt x="205" y="250"/>
                  </a:lnTo>
                  <a:lnTo>
                    <a:pt x="224" y="254"/>
                  </a:lnTo>
                  <a:lnTo>
                    <a:pt x="224" y="235"/>
                  </a:lnTo>
                  <a:lnTo>
                    <a:pt x="222" y="214"/>
                  </a:lnTo>
                  <a:lnTo>
                    <a:pt x="236" y="203"/>
                  </a:lnTo>
                  <a:lnTo>
                    <a:pt x="230" y="182"/>
                  </a:lnTo>
                  <a:lnTo>
                    <a:pt x="220" y="173"/>
                  </a:lnTo>
                  <a:lnTo>
                    <a:pt x="198" y="163"/>
                  </a:lnTo>
                  <a:lnTo>
                    <a:pt x="175" y="152"/>
                  </a:lnTo>
                  <a:lnTo>
                    <a:pt x="189" y="137"/>
                  </a:lnTo>
                  <a:lnTo>
                    <a:pt x="198" y="109"/>
                  </a:lnTo>
                  <a:lnTo>
                    <a:pt x="198" y="88"/>
                  </a:lnTo>
                  <a:lnTo>
                    <a:pt x="189" y="68"/>
                  </a:lnTo>
                  <a:lnTo>
                    <a:pt x="185" y="45"/>
                  </a:lnTo>
                  <a:lnTo>
                    <a:pt x="205" y="43"/>
                  </a:lnTo>
                  <a:lnTo>
                    <a:pt x="222" y="49"/>
                  </a:lnTo>
                  <a:lnTo>
                    <a:pt x="226" y="64"/>
                  </a:lnTo>
                  <a:lnTo>
                    <a:pt x="234" y="79"/>
                  </a:lnTo>
                  <a:lnTo>
                    <a:pt x="249" y="75"/>
                  </a:lnTo>
                  <a:lnTo>
                    <a:pt x="260" y="88"/>
                  </a:lnTo>
                  <a:lnTo>
                    <a:pt x="277" y="77"/>
                  </a:lnTo>
                  <a:lnTo>
                    <a:pt x="299" y="64"/>
                  </a:lnTo>
                  <a:lnTo>
                    <a:pt x="318" y="58"/>
                  </a:lnTo>
                  <a:lnTo>
                    <a:pt x="345" y="56"/>
                  </a:lnTo>
                  <a:lnTo>
                    <a:pt x="352" y="47"/>
                  </a:lnTo>
                  <a:lnTo>
                    <a:pt x="371" y="45"/>
                  </a:lnTo>
                  <a:lnTo>
                    <a:pt x="390" y="36"/>
                  </a:lnTo>
                  <a:lnTo>
                    <a:pt x="414" y="36"/>
                  </a:lnTo>
                  <a:lnTo>
                    <a:pt x="431" y="43"/>
                  </a:lnTo>
                  <a:lnTo>
                    <a:pt x="457" y="43"/>
                  </a:lnTo>
                  <a:lnTo>
                    <a:pt x="474" y="32"/>
                  </a:lnTo>
                  <a:lnTo>
                    <a:pt x="495" y="34"/>
                  </a:lnTo>
                  <a:lnTo>
                    <a:pt x="518" y="24"/>
                  </a:lnTo>
                  <a:lnTo>
                    <a:pt x="538" y="13"/>
                  </a:lnTo>
                  <a:lnTo>
                    <a:pt x="563" y="30"/>
                  </a:lnTo>
                  <a:lnTo>
                    <a:pt x="583" y="19"/>
                  </a:lnTo>
                  <a:lnTo>
                    <a:pt x="606" y="24"/>
                  </a:lnTo>
                  <a:lnTo>
                    <a:pt x="629" y="30"/>
                  </a:lnTo>
                  <a:lnTo>
                    <a:pt x="662" y="24"/>
                  </a:lnTo>
                  <a:lnTo>
                    <a:pt x="694" y="30"/>
                  </a:lnTo>
                  <a:lnTo>
                    <a:pt x="711" y="21"/>
                  </a:lnTo>
                  <a:lnTo>
                    <a:pt x="736" y="28"/>
                  </a:lnTo>
                  <a:lnTo>
                    <a:pt x="758" y="11"/>
                  </a:lnTo>
                  <a:lnTo>
                    <a:pt x="779" y="0"/>
                  </a:lnTo>
                  <a:lnTo>
                    <a:pt x="813" y="11"/>
                  </a:lnTo>
                  <a:lnTo>
                    <a:pt x="835" y="8"/>
                  </a:lnTo>
                  <a:lnTo>
                    <a:pt x="864" y="21"/>
                  </a:lnTo>
                  <a:lnTo>
                    <a:pt x="877" y="34"/>
                  </a:lnTo>
                  <a:lnTo>
                    <a:pt x="884" y="49"/>
                  </a:lnTo>
                  <a:lnTo>
                    <a:pt x="901" y="47"/>
                  </a:lnTo>
                  <a:lnTo>
                    <a:pt x="918" y="56"/>
                  </a:lnTo>
                  <a:lnTo>
                    <a:pt x="926" y="70"/>
                  </a:lnTo>
                  <a:lnTo>
                    <a:pt x="948" y="66"/>
                  </a:lnTo>
                  <a:lnTo>
                    <a:pt x="945" y="81"/>
                  </a:lnTo>
                  <a:lnTo>
                    <a:pt x="933" y="88"/>
                  </a:lnTo>
                  <a:lnTo>
                    <a:pt x="926" y="107"/>
                  </a:lnTo>
                  <a:lnTo>
                    <a:pt x="911" y="115"/>
                  </a:lnTo>
                  <a:lnTo>
                    <a:pt x="905" y="130"/>
                  </a:lnTo>
                  <a:lnTo>
                    <a:pt x="896" y="141"/>
                  </a:lnTo>
                  <a:lnTo>
                    <a:pt x="894" y="156"/>
                  </a:lnTo>
                  <a:lnTo>
                    <a:pt x="881" y="165"/>
                  </a:lnTo>
                  <a:lnTo>
                    <a:pt x="877" y="180"/>
                  </a:lnTo>
                  <a:lnTo>
                    <a:pt x="864" y="192"/>
                  </a:lnTo>
                  <a:lnTo>
                    <a:pt x="856" y="205"/>
                  </a:lnTo>
                  <a:lnTo>
                    <a:pt x="837" y="207"/>
                  </a:lnTo>
                  <a:lnTo>
                    <a:pt x="819" y="214"/>
                  </a:lnTo>
                  <a:lnTo>
                    <a:pt x="794" y="214"/>
                  </a:lnTo>
                  <a:lnTo>
                    <a:pt x="768" y="231"/>
                  </a:lnTo>
                  <a:lnTo>
                    <a:pt x="743" y="250"/>
                  </a:lnTo>
                  <a:lnTo>
                    <a:pt x="726" y="259"/>
                  </a:lnTo>
                  <a:lnTo>
                    <a:pt x="706" y="274"/>
                  </a:lnTo>
                  <a:lnTo>
                    <a:pt x="700" y="301"/>
                  </a:lnTo>
                  <a:lnTo>
                    <a:pt x="687" y="312"/>
                  </a:lnTo>
                  <a:lnTo>
                    <a:pt x="664" y="327"/>
                  </a:lnTo>
                  <a:lnTo>
                    <a:pt x="647" y="340"/>
                  </a:lnTo>
                  <a:lnTo>
                    <a:pt x="629" y="351"/>
                  </a:lnTo>
                  <a:lnTo>
                    <a:pt x="617" y="381"/>
                  </a:lnTo>
                  <a:lnTo>
                    <a:pt x="606" y="402"/>
                  </a:lnTo>
                  <a:lnTo>
                    <a:pt x="595" y="417"/>
                  </a:lnTo>
                  <a:lnTo>
                    <a:pt x="574" y="424"/>
                  </a:lnTo>
                  <a:lnTo>
                    <a:pt x="563" y="441"/>
                  </a:lnTo>
                  <a:lnTo>
                    <a:pt x="535" y="447"/>
                  </a:lnTo>
                  <a:lnTo>
                    <a:pt x="503" y="466"/>
                  </a:lnTo>
                  <a:lnTo>
                    <a:pt x="478" y="481"/>
                  </a:lnTo>
                  <a:lnTo>
                    <a:pt x="437" y="490"/>
                  </a:lnTo>
                  <a:lnTo>
                    <a:pt x="429" y="509"/>
                  </a:lnTo>
                  <a:lnTo>
                    <a:pt x="409" y="515"/>
                  </a:lnTo>
                  <a:lnTo>
                    <a:pt x="380" y="524"/>
                  </a:lnTo>
                  <a:lnTo>
                    <a:pt x="337" y="578"/>
                  </a:lnTo>
                  <a:lnTo>
                    <a:pt x="318" y="586"/>
                  </a:lnTo>
                  <a:lnTo>
                    <a:pt x="303" y="580"/>
                  </a:lnTo>
                  <a:lnTo>
                    <a:pt x="281" y="569"/>
                  </a:lnTo>
                  <a:lnTo>
                    <a:pt x="254" y="571"/>
                  </a:lnTo>
                  <a:lnTo>
                    <a:pt x="234" y="582"/>
                  </a:lnTo>
                  <a:lnTo>
                    <a:pt x="211" y="607"/>
                  </a:lnTo>
                  <a:lnTo>
                    <a:pt x="196" y="599"/>
                  </a:lnTo>
                  <a:lnTo>
                    <a:pt x="179" y="605"/>
                  </a:lnTo>
                  <a:lnTo>
                    <a:pt x="160" y="597"/>
                  </a:lnTo>
                  <a:lnTo>
                    <a:pt x="143" y="616"/>
                  </a:lnTo>
                  <a:lnTo>
                    <a:pt x="126" y="609"/>
                  </a:lnTo>
                  <a:lnTo>
                    <a:pt x="108" y="622"/>
                  </a:lnTo>
                  <a:lnTo>
                    <a:pt x="96" y="603"/>
                  </a:lnTo>
                  <a:lnTo>
                    <a:pt x="85" y="584"/>
                  </a:lnTo>
                  <a:lnTo>
                    <a:pt x="63" y="563"/>
                  </a:lnTo>
                  <a:lnTo>
                    <a:pt x="38" y="535"/>
                  </a:lnTo>
                  <a:lnTo>
                    <a:pt x="19" y="517"/>
                  </a:lnTo>
                  <a:lnTo>
                    <a:pt x="6" y="492"/>
                  </a:lnTo>
                  <a:close/>
                </a:path>
              </a:pathLst>
            </a:custGeom>
            <a:solidFill>
              <a:srgbClr val="FF000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38" name="Freeform 60">
              <a:extLst>
                <a:ext uri="{FF2B5EF4-FFF2-40B4-BE49-F238E27FC236}">
                  <a16:creationId xmlns:a16="http://schemas.microsoft.com/office/drawing/2014/main" id="{9798ACC5-62E8-46C2-9D7F-9FD631F361EE}"/>
                </a:ext>
              </a:extLst>
            </p:cNvPr>
            <p:cNvSpPr>
              <a:spLocks/>
            </p:cNvSpPr>
            <p:nvPr/>
          </p:nvSpPr>
          <p:spPr bwMode="auto">
            <a:xfrm>
              <a:off x="1576380" y="4401260"/>
              <a:ext cx="955675" cy="1081088"/>
            </a:xfrm>
            <a:custGeom>
              <a:avLst/>
              <a:gdLst>
                <a:gd name="T0" fmla="*/ 489 w 602"/>
                <a:gd name="T1" fmla="*/ 244 h 681"/>
                <a:gd name="T2" fmla="*/ 540 w 602"/>
                <a:gd name="T3" fmla="*/ 191 h 681"/>
                <a:gd name="T4" fmla="*/ 566 w 602"/>
                <a:gd name="T5" fmla="*/ 148 h 681"/>
                <a:gd name="T6" fmla="*/ 568 w 602"/>
                <a:gd name="T7" fmla="*/ 105 h 681"/>
                <a:gd name="T8" fmla="*/ 587 w 602"/>
                <a:gd name="T9" fmla="*/ 75 h 681"/>
                <a:gd name="T10" fmla="*/ 602 w 602"/>
                <a:gd name="T11" fmla="*/ 43 h 681"/>
                <a:gd name="T12" fmla="*/ 596 w 602"/>
                <a:gd name="T13" fmla="*/ 9 h 681"/>
                <a:gd name="T14" fmla="*/ 577 w 602"/>
                <a:gd name="T15" fmla="*/ 17 h 681"/>
                <a:gd name="T16" fmla="*/ 547 w 602"/>
                <a:gd name="T17" fmla="*/ 47 h 681"/>
                <a:gd name="T18" fmla="*/ 530 w 602"/>
                <a:gd name="T19" fmla="*/ 79 h 681"/>
                <a:gd name="T20" fmla="*/ 523 w 602"/>
                <a:gd name="T21" fmla="*/ 105 h 681"/>
                <a:gd name="T22" fmla="*/ 502 w 602"/>
                <a:gd name="T23" fmla="*/ 139 h 681"/>
                <a:gd name="T24" fmla="*/ 476 w 602"/>
                <a:gd name="T25" fmla="*/ 163 h 681"/>
                <a:gd name="T26" fmla="*/ 433 w 602"/>
                <a:gd name="T27" fmla="*/ 156 h 681"/>
                <a:gd name="T28" fmla="*/ 451 w 602"/>
                <a:gd name="T29" fmla="*/ 131 h 681"/>
                <a:gd name="T30" fmla="*/ 418 w 602"/>
                <a:gd name="T31" fmla="*/ 118 h 681"/>
                <a:gd name="T32" fmla="*/ 384 w 602"/>
                <a:gd name="T33" fmla="*/ 143 h 681"/>
                <a:gd name="T34" fmla="*/ 350 w 602"/>
                <a:gd name="T35" fmla="*/ 127 h 681"/>
                <a:gd name="T36" fmla="*/ 318 w 602"/>
                <a:gd name="T37" fmla="*/ 154 h 681"/>
                <a:gd name="T38" fmla="*/ 286 w 602"/>
                <a:gd name="T39" fmla="*/ 180 h 681"/>
                <a:gd name="T40" fmla="*/ 286 w 602"/>
                <a:gd name="T41" fmla="*/ 208 h 681"/>
                <a:gd name="T42" fmla="*/ 246 w 602"/>
                <a:gd name="T43" fmla="*/ 220 h 681"/>
                <a:gd name="T44" fmla="*/ 220 w 602"/>
                <a:gd name="T45" fmla="*/ 233 h 681"/>
                <a:gd name="T46" fmla="*/ 201 w 602"/>
                <a:gd name="T47" fmla="*/ 257 h 681"/>
                <a:gd name="T48" fmla="*/ 169 w 602"/>
                <a:gd name="T49" fmla="*/ 270 h 681"/>
                <a:gd name="T50" fmla="*/ 182 w 602"/>
                <a:gd name="T51" fmla="*/ 325 h 681"/>
                <a:gd name="T52" fmla="*/ 203 w 602"/>
                <a:gd name="T53" fmla="*/ 360 h 681"/>
                <a:gd name="T54" fmla="*/ 218 w 602"/>
                <a:gd name="T55" fmla="*/ 392 h 681"/>
                <a:gd name="T56" fmla="*/ 201 w 602"/>
                <a:gd name="T57" fmla="*/ 409 h 681"/>
                <a:gd name="T58" fmla="*/ 175 w 602"/>
                <a:gd name="T59" fmla="*/ 402 h 681"/>
                <a:gd name="T60" fmla="*/ 154 w 602"/>
                <a:gd name="T61" fmla="*/ 417 h 681"/>
                <a:gd name="T62" fmla="*/ 126 w 602"/>
                <a:gd name="T63" fmla="*/ 432 h 681"/>
                <a:gd name="T64" fmla="*/ 87 w 602"/>
                <a:gd name="T65" fmla="*/ 424 h 681"/>
                <a:gd name="T66" fmla="*/ 72 w 602"/>
                <a:gd name="T67" fmla="*/ 454 h 681"/>
                <a:gd name="T68" fmla="*/ 73 w 602"/>
                <a:gd name="T69" fmla="*/ 481 h 681"/>
                <a:gd name="T70" fmla="*/ 73 w 602"/>
                <a:gd name="T71" fmla="*/ 514 h 681"/>
                <a:gd name="T72" fmla="*/ 40 w 602"/>
                <a:gd name="T73" fmla="*/ 512 h 681"/>
                <a:gd name="T74" fmla="*/ 2 w 602"/>
                <a:gd name="T75" fmla="*/ 509 h 681"/>
                <a:gd name="T76" fmla="*/ 6 w 602"/>
                <a:gd name="T77" fmla="*/ 546 h 681"/>
                <a:gd name="T78" fmla="*/ 8 w 602"/>
                <a:gd name="T79" fmla="*/ 578 h 681"/>
                <a:gd name="T80" fmla="*/ 43 w 602"/>
                <a:gd name="T81" fmla="*/ 591 h 681"/>
                <a:gd name="T82" fmla="*/ 55 w 602"/>
                <a:gd name="T83" fmla="*/ 636 h 681"/>
                <a:gd name="T84" fmla="*/ 83 w 602"/>
                <a:gd name="T85" fmla="*/ 659 h 681"/>
                <a:gd name="T86" fmla="*/ 107 w 602"/>
                <a:gd name="T87" fmla="*/ 672 h 681"/>
                <a:gd name="T88" fmla="*/ 139 w 602"/>
                <a:gd name="T89" fmla="*/ 678 h 681"/>
                <a:gd name="T90" fmla="*/ 166 w 602"/>
                <a:gd name="T91" fmla="*/ 681 h 681"/>
                <a:gd name="T92" fmla="*/ 203 w 602"/>
                <a:gd name="T93" fmla="*/ 655 h 681"/>
                <a:gd name="T94" fmla="*/ 235 w 602"/>
                <a:gd name="T95" fmla="*/ 621 h 681"/>
                <a:gd name="T96" fmla="*/ 252 w 602"/>
                <a:gd name="T97" fmla="*/ 586 h 681"/>
                <a:gd name="T98" fmla="*/ 280 w 602"/>
                <a:gd name="T99" fmla="*/ 554 h 681"/>
                <a:gd name="T100" fmla="*/ 310 w 602"/>
                <a:gd name="T101" fmla="*/ 520 h 681"/>
                <a:gd name="T102" fmla="*/ 339 w 602"/>
                <a:gd name="T103" fmla="*/ 482 h 681"/>
                <a:gd name="T104" fmla="*/ 359 w 602"/>
                <a:gd name="T105" fmla="*/ 456 h 681"/>
                <a:gd name="T106" fmla="*/ 386 w 602"/>
                <a:gd name="T107" fmla="*/ 411 h 681"/>
                <a:gd name="T108" fmla="*/ 397 w 602"/>
                <a:gd name="T109" fmla="*/ 375 h 681"/>
                <a:gd name="T110" fmla="*/ 423 w 602"/>
                <a:gd name="T111" fmla="*/ 387 h 681"/>
                <a:gd name="T112" fmla="*/ 465 w 602"/>
                <a:gd name="T113" fmla="*/ 353 h 681"/>
                <a:gd name="T114" fmla="*/ 457 w 602"/>
                <a:gd name="T115" fmla="*/ 327 h 681"/>
                <a:gd name="T116" fmla="*/ 453 w 602"/>
                <a:gd name="T117" fmla="*/ 298 h 681"/>
                <a:gd name="T118" fmla="*/ 483 w 602"/>
                <a:gd name="T119" fmla="*/ 26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2" h="681">
                  <a:moveTo>
                    <a:pt x="483" y="263"/>
                  </a:moveTo>
                  <a:lnTo>
                    <a:pt x="489" y="244"/>
                  </a:lnTo>
                  <a:lnTo>
                    <a:pt x="519" y="210"/>
                  </a:lnTo>
                  <a:lnTo>
                    <a:pt x="540" y="191"/>
                  </a:lnTo>
                  <a:lnTo>
                    <a:pt x="559" y="165"/>
                  </a:lnTo>
                  <a:lnTo>
                    <a:pt x="566" y="148"/>
                  </a:lnTo>
                  <a:lnTo>
                    <a:pt x="564" y="127"/>
                  </a:lnTo>
                  <a:lnTo>
                    <a:pt x="568" y="105"/>
                  </a:lnTo>
                  <a:lnTo>
                    <a:pt x="576" y="82"/>
                  </a:lnTo>
                  <a:lnTo>
                    <a:pt x="587" y="75"/>
                  </a:lnTo>
                  <a:lnTo>
                    <a:pt x="592" y="58"/>
                  </a:lnTo>
                  <a:lnTo>
                    <a:pt x="602" y="43"/>
                  </a:lnTo>
                  <a:lnTo>
                    <a:pt x="600" y="32"/>
                  </a:lnTo>
                  <a:lnTo>
                    <a:pt x="596" y="9"/>
                  </a:lnTo>
                  <a:lnTo>
                    <a:pt x="581" y="0"/>
                  </a:lnTo>
                  <a:lnTo>
                    <a:pt x="577" y="17"/>
                  </a:lnTo>
                  <a:lnTo>
                    <a:pt x="562" y="34"/>
                  </a:lnTo>
                  <a:lnTo>
                    <a:pt x="547" y="47"/>
                  </a:lnTo>
                  <a:lnTo>
                    <a:pt x="532" y="60"/>
                  </a:lnTo>
                  <a:lnTo>
                    <a:pt x="530" y="79"/>
                  </a:lnTo>
                  <a:lnTo>
                    <a:pt x="521" y="88"/>
                  </a:lnTo>
                  <a:lnTo>
                    <a:pt x="523" y="105"/>
                  </a:lnTo>
                  <a:lnTo>
                    <a:pt x="512" y="122"/>
                  </a:lnTo>
                  <a:lnTo>
                    <a:pt x="502" y="139"/>
                  </a:lnTo>
                  <a:lnTo>
                    <a:pt x="493" y="154"/>
                  </a:lnTo>
                  <a:lnTo>
                    <a:pt x="476" y="163"/>
                  </a:lnTo>
                  <a:lnTo>
                    <a:pt x="446" y="163"/>
                  </a:lnTo>
                  <a:lnTo>
                    <a:pt x="433" y="156"/>
                  </a:lnTo>
                  <a:lnTo>
                    <a:pt x="436" y="141"/>
                  </a:lnTo>
                  <a:lnTo>
                    <a:pt x="451" y="131"/>
                  </a:lnTo>
                  <a:lnTo>
                    <a:pt x="438" y="118"/>
                  </a:lnTo>
                  <a:lnTo>
                    <a:pt x="418" y="118"/>
                  </a:lnTo>
                  <a:lnTo>
                    <a:pt x="397" y="127"/>
                  </a:lnTo>
                  <a:lnTo>
                    <a:pt x="384" y="143"/>
                  </a:lnTo>
                  <a:lnTo>
                    <a:pt x="372" y="131"/>
                  </a:lnTo>
                  <a:lnTo>
                    <a:pt x="350" y="127"/>
                  </a:lnTo>
                  <a:lnTo>
                    <a:pt x="337" y="139"/>
                  </a:lnTo>
                  <a:lnTo>
                    <a:pt x="318" y="154"/>
                  </a:lnTo>
                  <a:lnTo>
                    <a:pt x="299" y="165"/>
                  </a:lnTo>
                  <a:lnTo>
                    <a:pt x="286" y="180"/>
                  </a:lnTo>
                  <a:lnTo>
                    <a:pt x="290" y="197"/>
                  </a:lnTo>
                  <a:lnTo>
                    <a:pt x="286" y="208"/>
                  </a:lnTo>
                  <a:lnTo>
                    <a:pt x="265" y="212"/>
                  </a:lnTo>
                  <a:lnTo>
                    <a:pt x="246" y="220"/>
                  </a:lnTo>
                  <a:lnTo>
                    <a:pt x="235" y="238"/>
                  </a:lnTo>
                  <a:lnTo>
                    <a:pt x="220" y="233"/>
                  </a:lnTo>
                  <a:lnTo>
                    <a:pt x="211" y="244"/>
                  </a:lnTo>
                  <a:lnTo>
                    <a:pt x="201" y="257"/>
                  </a:lnTo>
                  <a:lnTo>
                    <a:pt x="179" y="259"/>
                  </a:lnTo>
                  <a:lnTo>
                    <a:pt x="169" y="270"/>
                  </a:lnTo>
                  <a:lnTo>
                    <a:pt x="173" y="297"/>
                  </a:lnTo>
                  <a:lnTo>
                    <a:pt x="182" y="325"/>
                  </a:lnTo>
                  <a:lnTo>
                    <a:pt x="190" y="342"/>
                  </a:lnTo>
                  <a:lnTo>
                    <a:pt x="203" y="360"/>
                  </a:lnTo>
                  <a:lnTo>
                    <a:pt x="213" y="377"/>
                  </a:lnTo>
                  <a:lnTo>
                    <a:pt x="218" y="392"/>
                  </a:lnTo>
                  <a:lnTo>
                    <a:pt x="218" y="405"/>
                  </a:lnTo>
                  <a:lnTo>
                    <a:pt x="201" y="409"/>
                  </a:lnTo>
                  <a:lnTo>
                    <a:pt x="190" y="402"/>
                  </a:lnTo>
                  <a:lnTo>
                    <a:pt x="175" y="402"/>
                  </a:lnTo>
                  <a:lnTo>
                    <a:pt x="164" y="400"/>
                  </a:lnTo>
                  <a:lnTo>
                    <a:pt x="154" y="417"/>
                  </a:lnTo>
                  <a:lnTo>
                    <a:pt x="139" y="430"/>
                  </a:lnTo>
                  <a:lnTo>
                    <a:pt x="126" y="432"/>
                  </a:lnTo>
                  <a:lnTo>
                    <a:pt x="105" y="424"/>
                  </a:lnTo>
                  <a:lnTo>
                    <a:pt x="87" y="424"/>
                  </a:lnTo>
                  <a:lnTo>
                    <a:pt x="85" y="445"/>
                  </a:lnTo>
                  <a:lnTo>
                    <a:pt x="72" y="454"/>
                  </a:lnTo>
                  <a:lnTo>
                    <a:pt x="60" y="467"/>
                  </a:lnTo>
                  <a:lnTo>
                    <a:pt x="73" y="481"/>
                  </a:lnTo>
                  <a:lnTo>
                    <a:pt x="83" y="501"/>
                  </a:lnTo>
                  <a:lnTo>
                    <a:pt x="73" y="514"/>
                  </a:lnTo>
                  <a:lnTo>
                    <a:pt x="55" y="526"/>
                  </a:lnTo>
                  <a:lnTo>
                    <a:pt x="40" y="512"/>
                  </a:lnTo>
                  <a:lnTo>
                    <a:pt x="25" y="501"/>
                  </a:lnTo>
                  <a:lnTo>
                    <a:pt x="2" y="509"/>
                  </a:lnTo>
                  <a:lnTo>
                    <a:pt x="0" y="529"/>
                  </a:lnTo>
                  <a:lnTo>
                    <a:pt x="6" y="546"/>
                  </a:lnTo>
                  <a:lnTo>
                    <a:pt x="2" y="563"/>
                  </a:lnTo>
                  <a:lnTo>
                    <a:pt x="8" y="578"/>
                  </a:lnTo>
                  <a:lnTo>
                    <a:pt x="23" y="584"/>
                  </a:lnTo>
                  <a:lnTo>
                    <a:pt x="43" y="591"/>
                  </a:lnTo>
                  <a:lnTo>
                    <a:pt x="55" y="604"/>
                  </a:lnTo>
                  <a:lnTo>
                    <a:pt x="55" y="636"/>
                  </a:lnTo>
                  <a:lnTo>
                    <a:pt x="62" y="653"/>
                  </a:lnTo>
                  <a:lnTo>
                    <a:pt x="83" y="659"/>
                  </a:lnTo>
                  <a:lnTo>
                    <a:pt x="96" y="659"/>
                  </a:lnTo>
                  <a:lnTo>
                    <a:pt x="107" y="672"/>
                  </a:lnTo>
                  <a:lnTo>
                    <a:pt x="120" y="680"/>
                  </a:lnTo>
                  <a:lnTo>
                    <a:pt x="139" y="678"/>
                  </a:lnTo>
                  <a:lnTo>
                    <a:pt x="156" y="676"/>
                  </a:lnTo>
                  <a:lnTo>
                    <a:pt x="166" y="681"/>
                  </a:lnTo>
                  <a:lnTo>
                    <a:pt x="188" y="674"/>
                  </a:lnTo>
                  <a:lnTo>
                    <a:pt x="203" y="655"/>
                  </a:lnTo>
                  <a:lnTo>
                    <a:pt x="224" y="635"/>
                  </a:lnTo>
                  <a:lnTo>
                    <a:pt x="235" y="621"/>
                  </a:lnTo>
                  <a:lnTo>
                    <a:pt x="241" y="601"/>
                  </a:lnTo>
                  <a:lnTo>
                    <a:pt x="252" y="586"/>
                  </a:lnTo>
                  <a:lnTo>
                    <a:pt x="269" y="571"/>
                  </a:lnTo>
                  <a:lnTo>
                    <a:pt x="280" y="554"/>
                  </a:lnTo>
                  <a:lnTo>
                    <a:pt x="305" y="541"/>
                  </a:lnTo>
                  <a:lnTo>
                    <a:pt x="310" y="520"/>
                  </a:lnTo>
                  <a:lnTo>
                    <a:pt x="322" y="501"/>
                  </a:lnTo>
                  <a:lnTo>
                    <a:pt x="339" y="482"/>
                  </a:lnTo>
                  <a:lnTo>
                    <a:pt x="346" y="464"/>
                  </a:lnTo>
                  <a:lnTo>
                    <a:pt x="359" y="456"/>
                  </a:lnTo>
                  <a:lnTo>
                    <a:pt x="376" y="435"/>
                  </a:lnTo>
                  <a:lnTo>
                    <a:pt x="386" y="411"/>
                  </a:lnTo>
                  <a:lnTo>
                    <a:pt x="389" y="389"/>
                  </a:lnTo>
                  <a:lnTo>
                    <a:pt x="397" y="375"/>
                  </a:lnTo>
                  <a:lnTo>
                    <a:pt x="412" y="379"/>
                  </a:lnTo>
                  <a:lnTo>
                    <a:pt x="423" y="387"/>
                  </a:lnTo>
                  <a:lnTo>
                    <a:pt x="446" y="372"/>
                  </a:lnTo>
                  <a:lnTo>
                    <a:pt x="465" y="353"/>
                  </a:lnTo>
                  <a:lnTo>
                    <a:pt x="468" y="340"/>
                  </a:lnTo>
                  <a:lnTo>
                    <a:pt x="457" y="327"/>
                  </a:lnTo>
                  <a:lnTo>
                    <a:pt x="446" y="313"/>
                  </a:lnTo>
                  <a:lnTo>
                    <a:pt x="453" y="298"/>
                  </a:lnTo>
                  <a:lnTo>
                    <a:pt x="472" y="278"/>
                  </a:lnTo>
                  <a:lnTo>
                    <a:pt x="483" y="263"/>
                  </a:lnTo>
                  <a:close/>
                </a:path>
              </a:pathLst>
            </a:custGeom>
            <a:solidFill>
              <a:srgbClr val="FF000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39" name="Freeform 61">
              <a:extLst>
                <a:ext uri="{FF2B5EF4-FFF2-40B4-BE49-F238E27FC236}">
                  <a16:creationId xmlns:a16="http://schemas.microsoft.com/office/drawing/2014/main" id="{C8B42073-B1A0-4490-91AD-FB1188239AF4}"/>
                </a:ext>
              </a:extLst>
            </p:cNvPr>
            <p:cNvSpPr>
              <a:spLocks/>
            </p:cNvSpPr>
            <p:nvPr/>
          </p:nvSpPr>
          <p:spPr bwMode="auto">
            <a:xfrm>
              <a:off x="915980" y="4660022"/>
              <a:ext cx="1006475" cy="1073150"/>
            </a:xfrm>
            <a:custGeom>
              <a:avLst/>
              <a:gdLst>
                <a:gd name="T0" fmla="*/ 544 w 634"/>
                <a:gd name="T1" fmla="*/ 537 h 676"/>
                <a:gd name="T2" fmla="*/ 521 w 634"/>
                <a:gd name="T3" fmla="*/ 584 h 676"/>
                <a:gd name="T4" fmla="*/ 585 w 634"/>
                <a:gd name="T5" fmla="*/ 650 h 676"/>
                <a:gd name="T6" fmla="*/ 559 w 634"/>
                <a:gd name="T7" fmla="*/ 665 h 676"/>
                <a:gd name="T8" fmla="*/ 516 w 634"/>
                <a:gd name="T9" fmla="*/ 676 h 676"/>
                <a:gd name="T10" fmla="*/ 478 w 634"/>
                <a:gd name="T11" fmla="*/ 671 h 676"/>
                <a:gd name="T12" fmla="*/ 444 w 634"/>
                <a:gd name="T13" fmla="*/ 633 h 676"/>
                <a:gd name="T14" fmla="*/ 437 w 634"/>
                <a:gd name="T15" fmla="*/ 560 h 676"/>
                <a:gd name="T16" fmla="*/ 394 w 634"/>
                <a:gd name="T17" fmla="*/ 573 h 676"/>
                <a:gd name="T18" fmla="*/ 367 w 634"/>
                <a:gd name="T19" fmla="*/ 577 h 676"/>
                <a:gd name="T20" fmla="*/ 373 w 634"/>
                <a:gd name="T21" fmla="*/ 526 h 676"/>
                <a:gd name="T22" fmla="*/ 345 w 634"/>
                <a:gd name="T23" fmla="*/ 487 h 676"/>
                <a:gd name="T24" fmla="*/ 298 w 634"/>
                <a:gd name="T25" fmla="*/ 475 h 676"/>
                <a:gd name="T26" fmla="*/ 239 w 634"/>
                <a:gd name="T27" fmla="*/ 487 h 676"/>
                <a:gd name="T28" fmla="*/ 220 w 634"/>
                <a:gd name="T29" fmla="*/ 432 h 676"/>
                <a:gd name="T30" fmla="*/ 232 w 634"/>
                <a:gd name="T31" fmla="*/ 395 h 676"/>
                <a:gd name="T32" fmla="*/ 207 w 634"/>
                <a:gd name="T33" fmla="*/ 346 h 676"/>
                <a:gd name="T34" fmla="*/ 153 w 634"/>
                <a:gd name="T35" fmla="*/ 338 h 676"/>
                <a:gd name="T36" fmla="*/ 96 w 634"/>
                <a:gd name="T37" fmla="*/ 323 h 676"/>
                <a:gd name="T38" fmla="*/ 57 w 634"/>
                <a:gd name="T39" fmla="*/ 271 h 676"/>
                <a:gd name="T40" fmla="*/ 10 w 634"/>
                <a:gd name="T41" fmla="*/ 218 h 676"/>
                <a:gd name="T42" fmla="*/ 32 w 634"/>
                <a:gd name="T43" fmla="*/ 186 h 676"/>
                <a:gd name="T44" fmla="*/ 51 w 634"/>
                <a:gd name="T45" fmla="*/ 164 h 676"/>
                <a:gd name="T46" fmla="*/ 85 w 634"/>
                <a:gd name="T47" fmla="*/ 141 h 676"/>
                <a:gd name="T48" fmla="*/ 106 w 634"/>
                <a:gd name="T49" fmla="*/ 111 h 676"/>
                <a:gd name="T50" fmla="*/ 96 w 634"/>
                <a:gd name="T51" fmla="*/ 83 h 676"/>
                <a:gd name="T52" fmla="*/ 130 w 634"/>
                <a:gd name="T53" fmla="*/ 41 h 676"/>
                <a:gd name="T54" fmla="*/ 175 w 634"/>
                <a:gd name="T55" fmla="*/ 41 h 676"/>
                <a:gd name="T56" fmla="*/ 215 w 634"/>
                <a:gd name="T57" fmla="*/ 57 h 676"/>
                <a:gd name="T58" fmla="*/ 258 w 634"/>
                <a:gd name="T59" fmla="*/ 73 h 676"/>
                <a:gd name="T60" fmla="*/ 316 w 634"/>
                <a:gd name="T61" fmla="*/ 87 h 676"/>
                <a:gd name="T62" fmla="*/ 352 w 634"/>
                <a:gd name="T63" fmla="*/ 64 h 676"/>
                <a:gd name="T64" fmla="*/ 410 w 634"/>
                <a:gd name="T65" fmla="*/ 64 h 676"/>
                <a:gd name="T66" fmla="*/ 433 w 634"/>
                <a:gd name="T67" fmla="*/ 23 h 676"/>
                <a:gd name="T68" fmla="*/ 469 w 634"/>
                <a:gd name="T69" fmla="*/ 13 h 676"/>
                <a:gd name="T70" fmla="*/ 525 w 634"/>
                <a:gd name="T71" fmla="*/ 23 h 676"/>
                <a:gd name="T72" fmla="*/ 559 w 634"/>
                <a:gd name="T73" fmla="*/ 57 h 676"/>
                <a:gd name="T74" fmla="*/ 595 w 634"/>
                <a:gd name="T75" fmla="*/ 96 h 676"/>
                <a:gd name="T76" fmla="*/ 598 w 634"/>
                <a:gd name="T77" fmla="*/ 162 h 676"/>
                <a:gd name="T78" fmla="*/ 629 w 634"/>
                <a:gd name="T79" fmla="*/ 214 h 676"/>
                <a:gd name="T80" fmla="*/ 617 w 634"/>
                <a:gd name="T81" fmla="*/ 246 h 676"/>
                <a:gd name="T82" fmla="*/ 580 w 634"/>
                <a:gd name="T83" fmla="*/ 237 h 676"/>
                <a:gd name="T84" fmla="*/ 542 w 634"/>
                <a:gd name="T85" fmla="*/ 269 h 676"/>
                <a:gd name="T86" fmla="*/ 501 w 634"/>
                <a:gd name="T87" fmla="*/ 282 h 676"/>
                <a:gd name="T88" fmla="*/ 489 w 634"/>
                <a:gd name="T89" fmla="*/ 318 h 676"/>
                <a:gd name="T90" fmla="*/ 471 w 634"/>
                <a:gd name="T91" fmla="*/ 363 h 676"/>
                <a:gd name="T92" fmla="*/ 418 w 634"/>
                <a:gd name="T93" fmla="*/ 346 h 676"/>
                <a:gd name="T94" fmla="*/ 418 w 634"/>
                <a:gd name="T95" fmla="*/ 400 h 676"/>
                <a:gd name="T96" fmla="*/ 459 w 634"/>
                <a:gd name="T97" fmla="*/ 428 h 676"/>
                <a:gd name="T98" fmla="*/ 478 w 634"/>
                <a:gd name="T99" fmla="*/ 490 h 676"/>
                <a:gd name="T100" fmla="*/ 523 w 634"/>
                <a:gd name="T101" fmla="*/ 509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4" h="676">
                  <a:moveTo>
                    <a:pt x="553" y="515"/>
                  </a:moveTo>
                  <a:lnTo>
                    <a:pt x="550" y="526"/>
                  </a:lnTo>
                  <a:lnTo>
                    <a:pt x="544" y="537"/>
                  </a:lnTo>
                  <a:lnTo>
                    <a:pt x="538" y="552"/>
                  </a:lnTo>
                  <a:lnTo>
                    <a:pt x="529" y="565"/>
                  </a:lnTo>
                  <a:lnTo>
                    <a:pt x="521" y="584"/>
                  </a:lnTo>
                  <a:lnTo>
                    <a:pt x="542" y="607"/>
                  </a:lnTo>
                  <a:lnTo>
                    <a:pt x="570" y="635"/>
                  </a:lnTo>
                  <a:lnTo>
                    <a:pt x="585" y="650"/>
                  </a:lnTo>
                  <a:lnTo>
                    <a:pt x="583" y="661"/>
                  </a:lnTo>
                  <a:lnTo>
                    <a:pt x="570" y="667"/>
                  </a:lnTo>
                  <a:lnTo>
                    <a:pt x="559" y="665"/>
                  </a:lnTo>
                  <a:lnTo>
                    <a:pt x="548" y="671"/>
                  </a:lnTo>
                  <a:lnTo>
                    <a:pt x="538" y="674"/>
                  </a:lnTo>
                  <a:lnTo>
                    <a:pt x="516" y="676"/>
                  </a:lnTo>
                  <a:lnTo>
                    <a:pt x="506" y="665"/>
                  </a:lnTo>
                  <a:lnTo>
                    <a:pt x="497" y="672"/>
                  </a:lnTo>
                  <a:lnTo>
                    <a:pt x="478" y="671"/>
                  </a:lnTo>
                  <a:lnTo>
                    <a:pt x="461" y="659"/>
                  </a:lnTo>
                  <a:lnTo>
                    <a:pt x="446" y="654"/>
                  </a:lnTo>
                  <a:lnTo>
                    <a:pt x="444" y="633"/>
                  </a:lnTo>
                  <a:lnTo>
                    <a:pt x="444" y="609"/>
                  </a:lnTo>
                  <a:lnTo>
                    <a:pt x="444" y="580"/>
                  </a:lnTo>
                  <a:lnTo>
                    <a:pt x="437" y="560"/>
                  </a:lnTo>
                  <a:lnTo>
                    <a:pt x="414" y="550"/>
                  </a:lnTo>
                  <a:lnTo>
                    <a:pt x="397" y="556"/>
                  </a:lnTo>
                  <a:lnTo>
                    <a:pt x="394" y="573"/>
                  </a:lnTo>
                  <a:lnTo>
                    <a:pt x="386" y="584"/>
                  </a:lnTo>
                  <a:lnTo>
                    <a:pt x="365" y="590"/>
                  </a:lnTo>
                  <a:lnTo>
                    <a:pt x="367" y="577"/>
                  </a:lnTo>
                  <a:lnTo>
                    <a:pt x="371" y="564"/>
                  </a:lnTo>
                  <a:lnTo>
                    <a:pt x="365" y="545"/>
                  </a:lnTo>
                  <a:lnTo>
                    <a:pt x="373" y="526"/>
                  </a:lnTo>
                  <a:lnTo>
                    <a:pt x="373" y="507"/>
                  </a:lnTo>
                  <a:lnTo>
                    <a:pt x="362" y="494"/>
                  </a:lnTo>
                  <a:lnTo>
                    <a:pt x="345" y="487"/>
                  </a:lnTo>
                  <a:lnTo>
                    <a:pt x="326" y="483"/>
                  </a:lnTo>
                  <a:lnTo>
                    <a:pt x="311" y="472"/>
                  </a:lnTo>
                  <a:lnTo>
                    <a:pt x="298" y="475"/>
                  </a:lnTo>
                  <a:lnTo>
                    <a:pt x="277" y="483"/>
                  </a:lnTo>
                  <a:lnTo>
                    <a:pt x="252" y="477"/>
                  </a:lnTo>
                  <a:lnTo>
                    <a:pt x="239" y="487"/>
                  </a:lnTo>
                  <a:lnTo>
                    <a:pt x="222" y="477"/>
                  </a:lnTo>
                  <a:lnTo>
                    <a:pt x="219" y="457"/>
                  </a:lnTo>
                  <a:lnTo>
                    <a:pt x="220" y="432"/>
                  </a:lnTo>
                  <a:lnTo>
                    <a:pt x="234" y="417"/>
                  </a:lnTo>
                  <a:lnTo>
                    <a:pt x="243" y="404"/>
                  </a:lnTo>
                  <a:lnTo>
                    <a:pt x="232" y="395"/>
                  </a:lnTo>
                  <a:lnTo>
                    <a:pt x="211" y="383"/>
                  </a:lnTo>
                  <a:lnTo>
                    <a:pt x="205" y="366"/>
                  </a:lnTo>
                  <a:lnTo>
                    <a:pt x="207" y="346"/>
                  </a:lnTo>
                  <a:lnTo>
                    <a:pt x="198" y="329"/>
                  </a:lnTo>
                  <a:lnTo>
                    <a:pt x="183" y="333"/>
                  </a:lnTo>
                  <a:lnTo>
                    <a:pt x="153" y="338"/>
                  </a:lnTo>
                  <a:lnTo>
                    <a:pt x="130" y="340"/>
                  </a:lnTo>
                  <a:lnTo>
                    <a:pt x="111" y="331"/>
                  </a:lnTo>
                  <a:lnTo>
                    <a:pt x="96" y="323"/>
                  </a:lnTo>
                  <a:lnTo>
                    <a:pt x="87" y="306"/>
                  </a:lnTo>
                  <a:lnTo>
                    <a:pt x="72" y="291"/>
                  </a:lnTo>
                  <a:lnTo>
                    <a:pt x="57" y="271"/>
                  </a:lnTo>
                  <a:lnTo>
                    <a:pt x="46" y="252"/>
                  </a:lnTo>
                  <a:lnTo>
                    <a:pt x="27" y="237"/>
                  </a:lnTo>
                  <a:lnTo>
                    <a:pt x="10" y="218"/>
                  </a:lnTo>
                  <a:lnTo>
                    <a:pt x="0" y="201"/>
                  </a:lnTo>
                  <a:lnTo>
                    <a:pt x="14" y="186"/>
                  </a:lnTo>
                  <a:lnTo>
                    <a:pt x="32" y="186"/>
                  </a:lnTo>
                  <a:lnTo>
                    <a:pt x="47" y="195"/>
                  </a:lnTo>
                  <a:lnTo>
                    <a:pt x="47" y="182"/>
                  </a:lnTo>
                  <a:lnTo>
                    <a:pt x="51" y="164"/>
                  </a:lnTo>
                  <a:lnTo>
                    <a:pt x="72" y="154"/>
                  </a:lnTo>
                  <a:lnTo>
                    <a:pt x="89" y="154"/>
                  </a:lnTo>
                  <a:lnTo>
                    <a:pt x="85" y="141"/>
                  </a:lnTo>
                  <a:lnTo>
                    <a:pt x="89" y="126"/>
                  </a:lnTo>
                  <a:lnTo>
                    <a:pt x="106" y="124"/>
                  </a:lnTo>
                  <a:lnTo>
                    <a:pt x="106" y="111"/>
                  </a:lnTo>
                  <a:lnTo>
                    <a:pt x="89" y="102"/>
                  </a:lnTo>
                  <a:lnTo>
                    <a:pt x="78" y="92"/>
                  </a:lnTo>
                  <a:lnTo>
                    <a:pt x="96" y="83"/>
                  </a:lnTo>
                  <a:lnTo>
                    <a:pt x="111" y="73"/>
                  </a:lnTo>
                  <a:lnTo>
                    <a:pt x="123" y="58"/>
                  </a:lnTo>
                  <a:lnTo>
                    <a:pt x="130" y="41"/>
                  </a:lnTo>
                  <a:lnTo>
                    <a:pt x="151" y="30"/>
                  </a:lnTo>
                  <a:lnTo>
                    <a:pt x="166" y="25"/>
                  </a:lnTo>
                  <a:lnTo>
                    <a:pt x="175" y="41"/>
                  </a:lnTo>
                  <a:lnTo>
                    <a:pt x="189" y="55"/>
                  </a:lnTo>
                  <a:lnTo>
                    <a:pt x="200" y="47"/>
                  </a:lnTo>
                  <a:lnTo>
                    <a:pt x="215" y="57"/>
                  </a:lnTo>
                  <a:lnTo>
                    <a:pt x="222" y="72"/>
                  </a:lnTo>
                  <a:lnTo>
                    <a:pt x="239" y="68"/>
                  </a:lnTo>
                  <a:lnTo>
                    <a:pt x="258" y="73"/>
                  </a:lnTo>
                  <a:lnTo>
                    <a:pt x="281" y="77"/>
                  </a:lnTo>
                  <a:lnTo>
                    <a:pt x="296" y="70"/>
                  </a:lnTo>
                  <a:lnTo>
                    <a:pt x="316" y="87"/>
                  </a:lnTo>
                  <a:lnTo>
                    <a:pt x="337" y="90"/>
                  </a:lnTo>
                  <a:lnTo>
                    <a:pt x="346" y="77"/>
                  </a:lnTo>
                  <a:lnTo>
                    <a:pt x="352" y="64"/>
                  </a:lnTo>
                  <a:lnTo>
                    <a:pt x="365" y="72"/>
                  </a:lnTo>
                  <a:lnTo>
                    <a:pt x="384" y="62"/>
                  </a:lnTo>
                  <a:lnTo>
                    <a:pt x="410" y="64"/>
                  </a:lnTo>
                  <a:lnTo>
                    <a:pt x="431" y="58"/>
                  </a:lnTo>
                  <a:lnTo>
                    <a:pt x="429" y="41"/>
                  </a:lnTo>
                  <a:lnTo>
                    <a:pt x="433" y="23"/>
                  </a:lnTo>
                  <a:lnTo>
                    <a:pt x="435" y="10"/>
                  </a:lnTo>
                  <a:lnTo>
                    <a:pt x="448" y="0"/>
                  </a:lnTo>
                  <a:lnTo>
                    <a:pt x="469" y="13"/>
                  </a:lnTo>
                  <a:lnTo>
                    <a:pt x="489" y="8"/>
                  </a:lnTo>
                  <a:lnTo>
                    <a:pt x="506" y="8"/>
                  </a:lnTo>
                  <a:lnTo>
                    <a:pt x="525" y="23"/>
                  </a:lnTo>
                  <a:lnTo>
                    <a:pt x="544" y="30"/>
                  </a:lnTo>
                  <a:lnTo>
                    <a:pt x="555" y="30"/>
                  </a:lnTo>
                  <a:lnTo>
                    <a:pt x="559" y="57"/>
                  </a:lnTo>
                  <a:lnTo>
                    <a:pt x="561" y="73"/>
                  </a:lnTo>
                  <a:lnTo>
                    <a:pt x="570" y="90"/>
                  </a:lnTo>
                  <a:lnTo>
                    <a:pt x="595" y="96"/>
                  </a:lnTo>
                  <a:lnTo>
                    <a:pt x="585" y="107"/>
                  </a:lnTo>
                  <a:lnTo>
                    <a:pt x="589" y="134"/>
                  </a:lnTo>
                  <a:lnTo>
                    <a:pt x="598" y="162"/>
                  </a:lnTo>
                  <a:lnTo>
                    <a:pt x="606" y="179"/>
                  </a:lnTo>
                  <a:lnTo>
                    <a:pt x="619" y="197"/>
                  </a:lnTo>
                  <a:lnTo>
                    <a:pt x="629" y="214"/>
                  </a:lnTo>
                  <a:lnTo>
                    <a:pt x="634" y="229"/>
                  </a:lnTo>
                  <a:lnTo>
                    <a:pt x="634" y="242"/>
                  </a:lnTo>
                  <a:lnTo>
                    <a:pt x="617" y="246"/>
                  </a:lnTo>
                  <a:lnTo>
                    <a:pt x="606" y="239"/>
                  </a:lnTo>
                  <a:lnTo>
                    <a:pt x="591" y="239"/>
                  </a:lnTo>
                  <a:lnTo>
                    <a:pt x="580" y="237"/>
                  </a:lnTo>
                  <a:lnTo>
                    <a:pt x="570" y="254"/>
                  </a:lnTo>
                  <a:lnTo>
                    <a:pt x="555" y="267"/>
                  </a:lnTo>
                  <a:lnTo>
                    <a:pt x="542" y="269"/>
                  </a:lnTo>
                  <a:lnTo>
                    <a:pt x="521" y="261"/>
                  </a:lnTo>
                  <a:lnTo>
                    <a:pt x="503" y="261"/>
                  </a:lnTo>
                  <a:lnTo>
                    <a:pt x="501" y="282"/>
                  </a:lnTo>
                  <a:lnTo>
                    <a:pt x="488" y="291"/>
                  </a:lnTo>
                  <a:lnTo>
                    <a:pt x="476" y="304"/>
                  </a:lnTo>
                  <a:lnTo>
                    <a:pt x="489" y="318"/>
                  </a:lnTo>
                  <a:lnTo>
                    <a:pt x="499" y="338"/>
                  </a:lnTo>
                  <a:lnTo>
                    <a:pt x="489" y="351"/>
                  </a:lnTo>
                  <a:lnTo>
                    <a:pt x="471" y="363"/>
                  </a:lnTo>
                  <a:lnTo>
                    <a:pt x="456" y="349"/>
                  </a:lnTo>
                  <a:lnTo>
                    <a:pt x="441" y="338"/>
                  </a:lnTo>
                  <a:lnTo>
                    <a:pt x="418" y="346"/>
                  </a:lnTo>
                  <a:lnTo>
                    <a:pt x="416" y="366"/>
                  </a:lnTo>
                  <a:lnTo>
                    <a:pt x="422" y="383"/>
                  </a:lnTo>
                  <a:lnTo>
                    <a:pt x="418" y="400"/>
                  </a:lnTo>
                  <a:lnTo>
                    <a:pt x="424" y="415"/>
                  </a:lnTo>
                  <a:lnTo>
                    <a:pt x="439" y="421"/>
                  </a:lnTo>
                  <a:lnTo>
                    <a:pt x="459" y="428"/>
                  </a:lnTo>
                  <a:lnTo>
                    <a:pt x="471" y="441"/>
                  </a:lnTo>
                  <a:lnTo>
                    <a:pt x="471" y="473"/>
                  </a:lnTo>
                  <a:lnTo>
                    <a:pt x="478" y="490"/>
                  </a:lnTo>
                  <a:lnTo>
                    <a:pt x="499" y="496"/>
                  </a:lnTo>
                  <a:lnTo>
                    <a:pt x="512" y="496"/>
                  </a:lnTo>
                  <a:lnTo>
                    <a:pt x="523" y="509"/>
                  </a:lnTo>
                  <a:lnTo>
                    <a:pt x="536" y="517"/>
                  </a:lnTo>
                  <a:lnTo>
                    <a:pt x="553" y="515"/>
                  </a:lnTo>
                  <a:close/>
                </a:path>
              </a:pathLst>
            </a:custGeom>
            <a:solidFill>
              <a:srgbClr val="FF0000"/>
            </a:solidFill>
            <a:ln w="7938" cap="flat">
              <a:solidFill>
                <a:srgbClr val="020304"/>
              </a:solidFill>
              <a:prstDash val="solid"/>
              <a:miter lim="800000"/>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40" name="Freeform 62">
              <a:extLst>
                <a:ext uri="{FF2B5EF4-FFF2-40B4-BE49-F238E27FC236}">
                  <a16:creationId xmlns:a16="http://schemas.microsoft.com/office/drawing/2014/main" id="{7D47B8CC-DCED-4823-8F73-88E199CA6AC1}"/>
                </a:ext>
              </a:extLst>
            </p:cNvPr>
            <p:cNvSpPr>
              <a:spLocks/>
            </p:cNvSpPr>
            <p:nvPr/>
          </p:nvSpPr>
          <p:spPr bwMode="auto">
            <a:xfrm>
              <a:off x="487355" y="4967997"/>
              <a:ext cx="1020763" cy="1052513"/>
            </a:xfrm>
            <a:custGeom>
              <a:avLst/>
              <a:gdLst>
                <a:gd name="T0" fmla="*/ 238 w 643"/>
                <a:gd name="T1" fmla="*/ 0 h 663"/>
                <a:gd name="T2" fmla="*/ 218 w 643"/>
                <a:gd name="T3" fmla="*/ 15 h 663"/>
                <a:gd name="T4" fmla="*/ 197 w 643"/>
                <a:gd name="T5" fmla="*/ 1 h 663"/>
                <a:gd name="T6" fmla="*/ 182 w 643"/>
                <a:gd name="T7" fmla="*/ 15 h 663"/>
                <a:gd name="T8" fmla="*/ 171 w 643"/>
                <a:gd name="T9" fmla="*/ 28 h 663"/>
                <a:gd name="T10" fmla="*/ 150 w 643"/>
                <a:gd name="T11" fmla="*/ 33 h 663"/>
                <a:gd name="T12" fmla="*/ 133 w 643"/>
                <a:gd name="T13" fmla="*/ 50 h 663"/>
                <a:gd name="T14" fmla="*/ 103 w 643"/>
                <a:gd name="T15" fmla="*/ 84 h 663"/>
                <a:gd name="T16" fmla="*/ 82 w 643"/>
                <a:gd name="T17" fmla="*/ 124 h 663"/>
                <a:gd name="T18" fmla="*/ 82 w 643"/>
                <a:gd name="T19" fmla="*/ 159 h 663"/>
                <a:gd name="T20" fmla="*/ 101 w 643"/>
                <a:gd name="T21" fmla="*/ 195 h 663"/>
                <a:gd name="T22" fmla="*/ 120 w 643"/>
                <a:gd name="T23" fmla="*/ 225 h 663"/>
                <a:gd name="T24" fmla="*/ 129 w 643"/>
                <a:gd name="T25" fmla="*/ 244 h 663"/>
                <a:gd name="T26" fmla="*/ 114 w 643"/>
                <a:gd name="T27" fmla="*/ 268 h 663"/>
                <a:gd name="T28" fmla="*/ 88 w 643"/>
                <a:gd name="T29" fmla="*/ 263 h 663"/>
                <a:gd name="T30" fmla="*/ 41 w 643"/>
                <a:gd name="T31" fmla="*/ 259 h 663"/>
                <a:gd name="T32" fmla="*/ 17 w 643"/>
                <a:gd name="T33" fmla="*/ 279 h 663"/>
                <a:gd name="T34" fmla="*/ 0 w 643"/>
                <a:gd name="T35" fmla="*/ 313 h 663"/>
                <a:gd name="T36" fmla="*/ 30 w 643"/>
                <a:gd name="T37" fmla="*/ 340 h 663"/>
                <a:gd name="T38" fmla="*/ 43 w 643"/>
                <a:gd name="T39" fmla="*/ 362 h 663"/>
                <a:gd name="T40" fmla="*/ 77 w 643"/>
                <a:gd name="T41" fmla="*/ 390 h 663"/>
                <a:gd name="T42" fmla="*/ 109 w 643"/>
                <a:gd name="T43" fmla="*/ 415 h 663"/>
                <a:gd name="T44" fmla="*/ 159 w 643"/>
                <a:gd name="T45" fmla="*/ 430 h 663"/>
                <a:gd name="T46" fmla="*/ 190 w 643"/>
                <a:gd name="T47" fmla="*/ 463 h 663"/>
                <a:gd name="T48" fmla="*/ 233 w 643"/>
                <a:gd name="T49" fmla="*/ 480 h 663"/>
                <a:gd name="T50" fmla="*/ 263 w 643"/>
                <a:gd name="T51" fmla="*/ 509 h 663"/>
                <a:gd name="T52" fmla="*/ 327 w 643"/>
                <a:gd name="T53" fmla="*/ 542 h 663"/>
                <a:gd name="T54" fmla="*/ 378 w 643"/>
                <a:gd name="T55" fmla="*/ 546 h 663"/>
                <a:gd name="T56" fmla="*/ 417 w 643"/>
                <a:gd name="T57" fmla="*/ 570 h 663"/>
                <a:gd name="T58" fmla="*/ 451 w 643"/>
                <a:gd name="T59" fmla="*/ 597 h 663"/>
                <a:gd name="T60" fmla="*/ 470 w 643"/>
                <a:gd name="T61" fmla="*/ 636 h 663"/>
                <a:gd name="T62" fmla="*/ 500 w 643"/>
                <a:gd name="T63" fmla="*/ 651 h 663"/>
                <a:gd name="T64" fmla="*/ 539 w 643"/>
                <a:gd name="T65" fmla="*/ 663 h 663"/>
                <a:gd name="T66" fmla="*/ 569 w 643"/>
                <a:gd name="T67" fmla="*/ 659 h 663"/>
                <a:gd name="T68" fmla="*/ 573 w 643"/>
                <a:gd name="T69" fmla="*/ 631 h 663"/>
                <a:gd name="T70" fmla="*/ 566 w 643"/>
                <a:gd name="T71" fmla="*/ 595 h 663"/>
                <a:gd name="T72" fmla="*/ 568 w 643"/>
                <a:gd name="T73" fmla="*/ 578 h 663"/>
                <a:gd name="T74" fmla="*/ 590 w 643"/>
                <a:gd name="T75" fmla="*/ 563 h 663"/>
                <a:gd name="T76" fmla="*/ 579 w 643"/>
                <a:gd name="T77" fmla="*/ 531 h 663"/>
                <a:gd name="T78" fmla="*/ 575 w 643"/>
                <a:gd name="T79" fmla="*/ 507 h 663"/>
                <a:gd name="T80" fmla="*/ 564 w 643"/>
                <a:gd name="T81" fmla="*/ 467 h 663"/>
                <a:gd name="T82" fmla="*/ 566 w 643"/>
                <a:gd name="T83" fmla="*/ 420 h 663"/>
                <a:gd name="T84" fmla="*/ 600 w 643"/>
                <a:gd name="T85" fmla="*/ 403 h 663"/>
                <a:gd name="T86" fmla="*/ 635 w 643"/>
                <a:gd name="T87" fmla="*/ 396 h 663"/>
                <a:gd name="T88" fmla="*/ 641 w 643"/>
                <a:gd name="T89" fmla="*/ 370 h 663"/>
                <a:gd name="T90" fmla="*/ 643 w 643"/>
                <a:gd name="T91" fmla="*/ 332 h 663"/>
                <a:gd name="T92" fmla="*/ 632 w 643"/>
                <a:gd name="T93" fmla="*/ 300 h 663"/>
                <a:gd name="T94" fmla="*/ 596 w 643"/>
                <a:gd name="T95" fmla="*/ 289 h 663"/>
                <a:gd name="T96" fmla="*/ 568 w 643"/>
                <a:gd name="T97" fmla="*/ 281 h 663"/>
                <a:gd name="T98" fmla="*/ 522 w 643"/>
                <a:gd name="T99" fmla="*/ 283 h 663"/>
                <a:gd name="T100" fmla="*/ 492 w 643"/>
                <a:gd name="T101" fmla="*/ 283 h 663"/>
                <a:gd name="T102" fmla="*/ 490 w 643"/>
                <a:gd name="T103" fmla="*/ 238 h 663"/>
                <a:gd name="T104" fmla="*/ 513 w 643"/>
                <a:gd name="T105" fmla="*/ 210 h 663"/>
                <a:gd name="T106" fmla="*/ 481 w 643"/>
                <a:gd name="T107" fmla="*/ 189 h 663"/>
                <a:gd name="T108" fmla="*/ 477 w 643"/>
                <a:gd name="T109" fmla="*/ 152 h 663"/>
                <a:gd name="T110" fmla="*/ 453 w 643"/>
                <a:gd name="T111" fmla="*/ 139 h 663"/>
                <a:gd name="T112" fmla="*/ 400 w 643"/>
                <a:gd name="T113" fmla="*/ 146 h 663"/>
                <a:gd name="T114" fmla="*/ 366 w 643"/>
                <a:gd name="T115" fmla="*/ 129 h 663"/>
                <a:gd name="T116" fmla="*/ 342 w 643"/>
                <a:gd name="T117" fmla="*/ 97 h 663"/>
                <a:gd name="T118" fmla="*/ 316 w 643"/>
                <a:gd name="T119" fmla="*/ 58 h 663"/>
                <a:gd name="T120" fmla="*/ 280 w 643"/>
                <a:gd name="T121" fmla="*/ 24 h 663"/>
                <a:gd name="T122" fmla="*/ 248 w 643"/>
                <a:gd name="T123" fmla="*/ 11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3" h="663">
                  <a:moveTo>
                    <a:pt x="248" y="11"/>
                  </a:moveTo>
                  <a:lnTo>
                    <a:pt x="238" y="0"/>
                  </a:lnTo>
                  <a:lnTo>
                    <a:pt x="225" y="1"/>
                  </a:lnTo>
                  <a:lnTo>
                    <a:pt x="218" y="15"/>
                  </a:lnTo>
                  <a:lnTo>
                    <a:pt x="205" y="13"/>
                  </a:lnTo>
                  <a:lnTo>
                    <a:pt x="197" y="1"/>
                  </a:lnTo>
                  <a:lnTo>
                    <a:pt x="184" y="3"/>
                  </a:lnTo>
                  <a:lnTo>
                    <a:pt x="182" y="15"/>
                  </a:lnTo>
                  <a:lnTo>
                    <a:pt x="180" y="32"/>
                  </a:lnTo>
                  <a:lnTo>
                    <a:pt x="171" y="28"/>
                  </a:lnTo>
                  <a:lnTo>
                    <a:pt x="163" y="24"/>
                  </a:lnTo>
                  <a:lnTo>
                    <a:pt x="150" y="33"/>
                  </a:lnTo>
                  <a:lnTo>
                    <a:pt x="154" y="47"/>
                  </a:lnTo>
                  <a:lnTo>
                    <a:pt x="133" y="50"/>
                  </a:lnTo>
                  <a:lnTo>
                    <a:pt x="116" y="62"/>
                  </a:lnTo>
                  <a:lnTo>
                    <a:pt x="103" y="84"/>
                  </a:lnTo>
                  <a:lnTo>
                    <a:pt x="90" y="109"/>
                  </a:lnTo>
                  <a:lnTo>
                    <a:pt x="82" y="124"/>
                  </a:lnTo>
                  <a:lnTo>
                    <a:pt x="81" y="150"/>
                  </a:lnTo>
                  <a:lnTo>
                    <a:pt x="82" y="159"/>
                  </a:lnTo>
                  <a:lnTo>
                    <a:pt x="92" y="180"/>
                  </a:lnTo>
                  <a:lnTo>
                    <a:pt x="101" y="195"/>
                  </a:lnTo>
                  <a:lnTo>
                    <a:pt x="114" y="208"/>
                  </a:lnTo>
                  <a:lnTo>
                    <a:pt x="120" y="225"/>
                  </a:lnTo>
                  <a:lnTo>
                    <a:pt x="131" y="232"/>
                  </a:lnTo>
                  <a:lnTo>
                    <a:pt x="129" y="244"/>
                  </a:lnTo>
                  <a:lnTo>
                    <a:pt x="129" y="259"/>
                  </a:lnTo>
                  <a:lnTo>
                    <a:pt x="114" y="268"/>
                  </a:lnTo>
                  <a:lnTo>
                    <a:pt x="103" y="259"/>
                  </a:lnTo>
                  <a:lnTo>
                    <a:pt x="88" y="263"/>
                  </a:lnTo>
                  <a:lnTo>
                    <a:pt x="64" y="257"/>
                  </a:lnTo>
                  <a:lnTo>
                    <a:pt x="41" y="259"/>
                  </a:lnTo>
                  <a:lnTo>
                    <a:pt x="30" y="264"/>
                  </a:lnTo>
                  <a:lnTo>
                    <a:pt x="17" y="279"/>
                  </a:lnTo>
                  <a:lnTo>
                    <a:pt x="0" y="298"/>
                  </a:lnTo>
                  <a:lnTo>
                    <a:pt x="0" y="313"/>
                  </a:lnTo>
                  <a:lnTo>
                    <a:pt x="11" y="332"/>
                  </a:lnTo>
                  <a:lnTo>
                    <a:pt x="30" y="340"/>
                  </a:lnTo>
                  <a:lnTo>
                    <a:pt x="32" y="353"/>
                  </a:lnTo>
                  <a:lnTo>
                    <a:pt x="43" y="362"/>
                  </a:lnTo>
                  <a:lnTo>
                    <a:pt x="64" y="375"/>
                  </a:lnTo>
                  <a:lnTo>
                    <a:pt x="77" y="390"/>
                  </a:lnTo>
                  <a:lnTo>
                    <a:pt x="88" y="403"/>
                  </a:lnTo>
                  <a:lnTo>
                    <a:pt x="109" y="415"/>
                  </a:lnTo>
                  <a:lnTo>
                    <a:pt x="135" y="430"/>
                  </a:lnTo>
                  <a:lnTo>
                    <a:pt x="159" y="430"/>
                  </a:lnTo>
                  <a:lnTo>
                    <a:pt x="171" y="445"/>
                  </a:lnTo>
                  <a:lnTo>
                    <a:pt x="190" y="463"/>
                  </a:lnTo>
                  <a:lnTo>
                    <a:pt x="208" y="478"/>
                  </a:lnTo>
                  <a:lnTo>
                    <a:pt x="233" y="480"/>
                  </a:lnTo>
                  <a:lnTo>
                    <a:pt x="244" y="497"/>
                  </a:lnTo>
                  <a:lnTo>
                    <a:pt x="263" y="509"/>
                  </a:lnTo>
                  <a:lnTo>
                    <a:pt x="289" y="529"/>
                  </a:lnTo>
                  <a:lnTo>
                    <a:pt x="327" y="542"/>
                  </a:lnTo>
                  <a:lnTo>
                    <a:pt x="357" y="540"/>
                  </a:lnTo>
                  <a:lnTo>
                    <a:pt x="378" y="546"/>
                  </a:lnTo>
                  <a:lnTo>
                    <a:pt x="400" y="557"/>
                  </a:lnTo>
                  <a:lnTo>
                    <a:pt x="417" y="570"/>
                  </a:lnTo>
                  <a:lnTo>
                    <a:pt x="434" y="586"/>
                  </a:lnTo>
                  <a:lnTo>
                    <a:pt x="451" y="597"/>
                  </a:lnTo>
                  <a:lnTo>
                    <a:pt x="460" y="619"/>
                  </a:lnTo>
                  <a:lnTo>
                    <a:pt x="470" y="636"/>
                  </a:lnTo>
                  <a:lnTo>
                    <a:pt x="477" y="653"/>
                  </a:lnTo>
                  <a:lnTo>
                    <a:pt x="500" y="651"/>
                  </a:lnTo>
                  <a:lnTo>
                    <a:pt x="521" y="657"/>
                  </a:lnTo>
                  <a:lnTo>
                    <a:pt x="539" y="663"/>
                  </a:lnTo>
                  <a:lnTo>
                    <a:pt x="562" y="655"/>
                  </a:lnTo>
                  <a:lnTo>
                    <a:pt x="569" y="659"/>
                  </a:lnTo>
                  <a:lnTo>
                    <a:pt x="573" y="647"/>
                  </a:lnTo>
                  <a:lnTo>
                    <a:pt x="573" y="631"/>
                  </a:lnTo>
                  <a:lnTo>
                    <a:pt x="566" y="616"/>
                  </a:lnTo>
                  <a:lnTo>
                    <a:pt x="566" y="595"/>
                  </a:lnTo>
                  <a:lnTo>
                    <a:pt x="554" y="584"/>
                  </a:lnTo>
                  <a:lnTo>
                    <a:pt x="568" y="578"/>
                  </a:lnTo>
                  <a:lnTo>
                    <a:pt x="586" y="576"/>
                  </a:lnTo>
                  <a:lnTo>
                    <a:pt x="590" y="563"/>
                  </a:lnTo>
                  <a:lnTo>
                    <a:pt x="585" y="552"/>
                  </a:lnTo>
                  <a:lnTo>
                    <a:pt x="579" y="531"/>
                  </a:lnTo>
                  <a:lnTo>
                    <a:pt x="583" y="514"/>
                  </a:lnTo>
                  <a:lnTo>
                    <a:pt x="575" y="507"/>
                  </a:lnTo>
                  <a:lnTo>
                    <a:pt x="568" y="490"/>
                  </a:lnTo>
                  <a:lnTo>
                    <a:pt x="564" y="467"/>
                  </a:lnTo>
                  <a:lnTo>
                    <a:pt x="564" y="443"/>
                  </a:lnTo>
                  <a:lnTo>
                    <a:pt x="566" y="420"/>
                  </a:lnTo>
                  <a:lnTo>
                    <a:pt x="579" y="409"/>
                  </a:lnTo>
                  <a:lnTo>
                    <a:pt x="600" y="403"/>
                  </a:lnTo>
                  <a:lnTo>
                    <a:pt x="618" y="401"/>
                  </a:lnTo>
                  <a:lnTo>
                    <a:pt x="635" y="396"/>
                  </a:lnTo>
                  <a:lnTo>
                    <a:pt x="637" y="383"/>
                  </a:lnTo>
                  <a:lnTo>
                    <a:pt x="641" y="370"/>
                  </a:lnTo>
                  <a:lnTo>
                    <a:pt x="635" y="351"/>
                  </a:lnTo>
                  <a:lnTo>
                    <a:pt x="643" y="332"/>
                  </a:lnTo>
                  <a:lnTo>
                    <a:pt x="643" y="313"/>
                  </a:lnTo>
                  <a:lnTo>
                    <a:pt x="632" y="300"/>
                  </a:lnTo>
                  <a:lnTo>
                    <a:pt x="615" y="293"/>
                  </a:lnTo>
                  <a:lnTo>
                    <a:pt x="596" y="289"/>
                  </a:lnTo>
                  <a:lnTo>
                    <a:pt x="581" y="278"/>
                  </a:lnTo>
                  <a:lnTo>
                    <a:pt x="568" y="281"/>
                  </a:lnTo>
                  <a:lnTo>
                    <a:pt x="547" y="289"/>
                  </a:lnTo>
                  <a:lnTo>
                    <a:pt x="522" y="283"/>
                  </a:lnTo>
                  <a:lnTo>
                    <a:pt x="509" y="293"/>
                  </a:lnTo>
                  <a:lnTo>
                    <a:pt x="492" y="283"/>
                  </a:lnTo>
                  <a:lnTo>
                    <a:pt x="489" y="263"/>
                  </a:lnTo>
                  <a:lnTo>
                    <a:pt x="490" y="238"/>
                  </a:lnTo>
                  <a:lnTo>
                    <a:pt x="504" y="223"/>
                  </a:lnTo>
                  <a:lnTo>
                    <a:pt x="513" y="210"/>
                  </a:lnTo>
                  <a:lnTo>
                    <a:pt x="502" y="201"/>
                  </a:lnTo>
                  <a:lnTo>
                    <a:pt x="481" y="189"/>
                  </a:lnTo>
                  <a:lnTo>
                    <a:pt x="475" y="172"/>
                  </a:lnTo>
                  <a:lnTo>
                    <a:pt x="477" y="152"/>
                  </a:lnTo>
                  <a:lnTo>
                    <a:pt x="468" y="135"/>
                  </a:lnTo>
                  <a:lnTo>
                    <a:pt x="453" y="139"/>
                  </a:lnTo>
                  <a:lnTo>
                    <a:pt x="423" y="144"/>
                  </a:lnTo>
                  <a:lnTo>
                    <a:pt x="400" y="146"/>
                  </a:lnTo>
                  <a:lnTo>
                    <a:pt x="381" y="137"/>
                  </a:lnTo>
                  <a:lnTo>
                    <a:pt x="366" y="129"/>
                  </a:lnTo>
                  <a:lnTo>
                    <a:pt x="357" y="112"/>
                  </a:lnTo>
                  <a:lnTo>
                    <a:pt x="342" y="97"/>
                  </a:lnTo>
                  <a:lnTo>
                    <a:pt x="327" y="77"/>
                  </a:lnTo>
                  <a:lnTo>
                    <a:pt x="316" y="58"/>
                  </a:lnTo>
                  <a:lnTo>
                    <a:pt x="297" y="43"/>
                  </a:lnTo>
                  <a:lnTo>
                    <a:pt x="280" y="24"/>
                  </a:lnTo>
                  <a:lnTo>
                    <a:pt x="270" y="7"/>
                  </a:lnTo>
                  <a:lnTo>
                    <a:pt x="248" y="11"/>
                  </a:lnTo>
                  <a:close/>
                </a:path>
              </a:pathLst>
            </a:custGeom>
            <a:solidFill>
              <a:srgbClr val="00B050"/>
            </a:solidFill>
            <a:ln w="7938" cap="flat">
              <a:solidFill>
                <a:srgbClr val="020304"/>
              </a:solidFill>
              <a:prstDash val="solid"/>
              <a:miter lim="800000"/>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41" name="Freeform 63">
              <a:extLst>
                <a:ext uri="{FF2B5EF4-FFF2-40B4-BE49-F238E27FC236}">
                  <a16:creationId xmlns:a16="http://schemas.microsoft.com/office/drawing/2014/main" id="{68C51D9F-9718-4517-A82C-7EFDC57F0C27}"/>
                </a:ext>
              </a:extLst>
            </p:cNvPr>
            <p:cNvSpPr>
              <a:spLocks/>
            </p:cNvSpPr>
            <p:nvPr/>
          </p:nvSpPr>
          <p:spPr bwMode="auto">
            <a:xfrm>
              <a:off x="1366123" y="5533146"/>
              <a:ext cx="1524001" cy="865190"/>
            </a:xfrm>
            <a:custGeom>
              <a:avLst/>
              <a:gdLst>
                <a:gd name="T0" fmla="*/ 57 w 960"/>
                <a:gd name="T1" fmla="*/ 322 h 545"/>
                <a:gd name="T2" fmla="*/ 100 w 960"/>
                <a:gd name="T3" fmla="*/ 333 h 545"/>
                <a:gd name="T4" fmla="*/ 138 w 960"/>
                <a:gd name="T5" fmla="*/ 323 h 545"/>
                <a:gd name="T6" fmla="*/ 181 w 960"/>
                <a:gd name="T7" fmla="*/ 333 h 545"/>
                <a:gd name="T8" fmla="*/ 217 w 960"/>
                <a:gd name="T9" fmla="*/ 290 h 545"/>
                <a:gd name="T10" fmla="*/ 243 w 960"/>
                <a:gd name="T11" fmla="*/ 276 h 545"/>
                <a:gd name="T12" fmla="*/ 286 w 960"/>
                <a:gd name="T13" fmla="*/ 291 h 545"/>
                <a:gd name="T14" fmla="*/ 326 w 960"/>
                <a:gd name="T15" fmla="*/ 323 h 545"/>
                <a:gd name="T16" fmla="*/ 371 w 960"/>
                <a:gd name="T17" fmla="*/ 361 h 545"/>
                <a:gd name="T18" fmla="*/ 467 w 960"/>
                <a:gd name="T19" fmla="*/ 400 h 545"/>
                <a:gd name="T20" fmla="*/ 516 w 960"/>
                <a:gd name="T21" fmla="*/ 412 h 545"/>
                <a:gd name="T22" fmla="*/ 572 w 960"/>
                <a:gd name="T23" fmla="*/ 408 h 545"/>
                <a:gd name="T24" fmla="*/ 608 w 960"/>
                <a:gd name="T25" fmla="*/ 415 h 545"/>
                <a:gd name="T26" fmla="*/ 651 w 960"/>
                <a:gd name="T27" fmla="*/ 447 h 545"/>
                <a:gd name="T28" fmla="*/ 698 w 960"/>
                <a:gd name="T29" fmla="*/ 449 h 545"/>
                <a:gd name="T30" fmla="*/ 730 w 960"/>
                <a:gd name="T31" fmla="*/ 492 h 545"/>
                <a:gd name="T32" fmla="*/ 770 w 960"/>
                <a:gd name="T33" fmla="*/ 519 h 545"/>
                <a:gd name="T34" fmla="*/ 811 w 960"/>
                <a:gd name="T35" fmla="*/ 545 h 545"/>
                <a:gd name="T36" fmla="*/ 914 w 960"/>
                <a:gd name="T37" fmla="*/ 477 h 545"/>
                <a:gd name="T38" fmla="*/ 881 w 960"/>
                <a:gd name="T39" fmla="*/ 451 h 545"/>
                <a:gd name="T40" fmla="*/ 847 w 960"/>
                <a:gd name="T41" fmla="*/ 451 h 545"/>
                <a:gd name="T42" fmla="*/ 813 w 960"/>
                <a:gd name="T43" fmla="*/ 417 h 545"/>
                <a:gd name="T44" fmla="*/ 777 w 960"/>
                <a:gd name="T45" fmla="*/ 425 h 545"/>
                <a:gd name="T46" fmla="*/ 745 w 960"/>
                <a:gd name="T47" fmla="*/ 419 h 545"/>
                <a:gd name="T48" fmla="*/ 726 w 960"/>
                <a:gd name="T49" fmla="*/ 393 h 545"/>
                <a:gd name="T50" fmla="*/ 719 w 960"/>
                <a:gd name="T51" fmla="*/ 363 h 545"/>
                <a:gd name="T52" fmla="*/ 689 w 960"/>
                <a:gd name="T53" fmla="*/ 327 h 545"/>
                <a:gd name="T54" fmla="*/ 632 w 960"/>
                <a:gd name="T55" fmla="*/ 325 h 545"/>
                <a:gd name="T56" fmla="*/ 627 w 960"/>
                <a:gd name="T57" fmla="*/ 284 h 545"/>
                <a:gd name="T58" fmla="*/ 598 w 960"/>
                <a:gd name="T59" fmla="*/ 258 h 545"/>
                <a:gd name="T60" fmla="*/ 567 w 960"/>
                <a:gd name="T61" fmla="*/ 252 h 545"/>
                <a:gd name="T62" fmla="*/ 559 w 960"/>
                <a:gd name="T63" fmla="*/ 222 h 545"/>
                <a:gd name="T64" fmla="*/ 550 w 960"/>
                <a:gd name="T65" fmla="*/ 192 h 545"/>
                <a:gd name="T66" fmla="*/ 493 w 960"/>
                <a:gd name="T67" fmla="*/ 183 h 545"/>
                <a:gd name="T68" fmla="*/ 454 w 960"/>
                <a:gd name="T69" fmla="*/ 156 h 545"/>
                <a:gd name="T70" fmla="*/ 410 w 960"/>
                <a:gd name="T71" fmla="*/ 153 h 545"/>
                <a:gd name="T72" fmla="*/ 367 w 960"/>
                <a:gd name="T73" fmla="*/ 149 h 545"/>
                <a:gd name="T74" fmla="*/ 346 w 960"/>
                <a:gd name="T75" fmla="*/ 107 h 545"/>
                <a:gd name="T76" fmla="*/ 301 w 960"/>
                <a:gd name="T77" fmla="*/ 100 h 545"/>
                <a:gd name="T78" fmla="*/ 275 w 960"/>
                <a:gd name="T79" fmla="*/ 115 h 545"/>
                <a:gd name="T80" fmla="*/ 232 w 960"/>
                <a:gd name="T81" fmla="*/ 126 h 545"/>
                <a:gd name="T82" fmla="*/ 194 w 960"/>
                <a:gd name="T83" fmla="*/ 121 h 545"/>
                <a:gd name="T84" fmla="*/ 160 w 960"/>
                <a:gd name="T85" fmla="*/ 83 h 545"/>
                <a:gd name="T86" fmla="*/ 153 w 960"/>
                <a:gd name="T87" fmla="*/ 10 h 545"/>
                <a:gd name="T88" fmla="*/ 110 w 960"/>
                <a:gd name="T89" fmla="*/ 23 h 545"/>
                <a:gd name="T90" fmla="*/ 64 w 960"/>
                <a:gd name="T91" fmla="*/ 45 h 545"/>
                <a:gd name="T92" fmla="*/ 12 w 960"/>
                <a:gd name="T93" fmla="*/ 64 h 545"/>
                <a:gd name="T94" fmla="*/ 14 w 960"/>
                <a:gd name="T95" fmla="*/ 134 h 545"/>
                <a:gd name="T96" fmla="*/ 25 w 960"/>
                <a:gd name="T97" fmla="*/ 175 h 545"/>
                <a:gd name="T98" fmla="*/ 32 w 960"/>
                <a:gd name="T99" fmla="*/ 220 h 545"/>
                <a:gd name="T100" fmla="*/ 12 w 960"/>
                <a:gd name="T101" fmla="*/ 239 h 545"/>
                <a:gd name="T102" fmla="*/ 19 w 960"/>
                <a:gd name="T103" fmla="*/ 291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60" h="545">
                  <a:moveTo>
                    <a:pt x="25" y="316"/>
                  </a:moveTo>
                  <a:lnTo>
                    <a:pt x="40" y="318"/>
                  </a:lnTo>
                  <a:lnTo>
                    <a:pt x="57" y="322"/>
                  </a:lnTo>
                  <a:lnTo>
                    <a:pt x="70" y="331"/>
                  </a:lnTo>
                  <a:lnTo>
                    <a:pt x="83" y="333"/>
                  </a:lnTo>
                  <a:lnTo>
                    <a:pt x="100" y="333"/>
                  </a:lnTo>
                  <a:lnTo>
                    <a:pt x="117" y="338"/>
                  </a:lnTo>
                  <a:lnTo>
                    <a:pt x="115" y="323"/>
                  </a:lnTo>
                  <a:lnTo>
                    <a:pt x="138" y="323"/>
                  </a:lnTo>
                  <a:lnTo>
                    <a:pt x="153" y="329"/>
                  </a:lnTo>
                  <a:lnTo>
                    <a:pt x="166" y="342"/>
                  </a:lnTo>
                  <a:lnTo>
                    <a:pt x="181" y="333"/>
                  </a:lnTo>
                  <a:lnTo>
                    <a:pt x="196" y="333"/>
                  </a:lnTo>
                  <a:lnTo>
                    <a:pt x="215" y="331"/>
                  </a:lnTo>
                  <a:lnTo>
                    <a:pt x="217" y="290"/>
                  </a:lnTo>
                  <a:lnTo>
                    <a:pt x="232" y="291"/>
                  </a:lnTo>
                  <a:lnTo>
                    <a:pt x="232" y="282"/>
                  </a:lnTo>
                  <a:lnTo>
                    <a:pt x="243" y="276"/>
                  </a:lnTo>
                  <a:lnTo>
                    <a:pt x="262" y="286"/>
                  </a:lnTo>
                  <a:lnTo>
                    <a:pt x="277" y="293"/>
                  </a:lnTo>
                  <a:lnTo>
                    <a:pt x="286" y="291"/>
                  </a:lnTo>
                  <a:lnTo>
                    <a:pt x="299" y="305"/>
                  </a:lnTo>
                  <a:lnTo>
                    <a:pt x="314" y="308"/>
                  </a:lnTo>
                  <a:lnTo>
                    <a:pt x="326" y="323"/>
                  </a:lnTo>
                  <a:lnTo>
                    <a:pt x="339" y="335"/>
                  </a:lnTo>
                  <a:lnTo>
                    <a:pt x="350" y="352"/>
                  </a:lnTo>
                  <a:lnTo>
                    <a:pt x="371" y="361"/>
                  </a:lnTo>
                  <a:lnTo>
                    <a:pt x="405" y="382"/>
                  </a:lnTo>
                  <a:lnTo>
                    <a:pt x="444" y="378"/>
                  </a:lnTo>
                  <a:lnTo>
                    <a:pt x="467" y="400"/>
                  </a:lnTo>
                  <a:lnTo>
                    <a:pt x="482" y="402"/>
                  </a:lnTo>
                  <a:lnTo>
                    <a:pt x="503" y="414"/>
                  </a:lnTo>
                  <a:lnTo>
                    <a:pt x="516" y="412"/>
                  </a:lnTo>
                  <a:lnTo>
                    <a:pt x="531" y="419"/>
                  </a:lnTo>
                  <a:lnTo>
                    <a:pt x="550" y="421"/>
                  </a:lnTo>
                  <a:lnTo>
                    <a:pt x="572" y="408"/>
                  </a:lnTo>
                  <a:lnTo>
                    <a:pt x="585" y="415"/>
                  </a:lnTo>
                  <a:lnTo>
                    <a:pt x="597" y="417"/>
                  </a:lnTo>
                  <a:lnTo>
                    <a:pt x="608" y="415"/>
                  </a:lnTo>
                  <a:lnTo>
                    <a:pt x="625" y="430"/>
                  </a:lnTo>
                  <a:lnTo>
                    <a:pt x="636" y="444"/>
                  </a:lnTo>
                  <a:lnTo>
                    <a:pt x="651" y="447"/>
                  </a:lnTo>
                  <a:lnTo>
                    <a:pt x="670" y="455"/>
                  </a:lnTo>
                  <a:lnTo>
                    <a:pt x="685" y="436"/>
                  </a:lnTo>
                  <a:lnTo>
                    <a:pt x="698" y="449"/>
                  </a:lnTo>
                  <a:lnTo>
                    <a:pt x="708" y="472"/>
                  </a:lnTo>
                  <a:lnTo>
                    <a:pt x="715" y="483"/>
                  </a:lnTo>
                  <a:lnTo>
                    <a:pt x="730" y="492"/>
                  </a:lnTo>
                  <a:lnTo>
                    <a:pt x="743" y="494"/>
                  </a:lnTo>
                  <a:lnTo>
                    <a:pt x="758" y="506"/>
                  </a:lnTo>
                  <a:lnTo>
                    <a:pt x="770" y="519"/>
                  </a:lnTo>
                  <a:lnTo>
                    <a:pt x="785" y="524"/>
                  </a:lnTo>
                  <a:lnTo>
                    <a:pt x="802" y="530"/>
                  </a:lnTo>
                  <a:lnTo>
                    <a:pt x="811" y="545"/>
                  </a:lnTo>
                  <a:lnTo>
                    <a:pt x="960" y="492"/>
                  </a:lnTo>
                  <a:lnTo>
                    <a:pt x="933" y="485"/>
                  </a:lnTo>
                  <a:lnTo>
                    <a:pt x="914" y="477"/>
                  </a:lnTo>
                  <a:lnTo>
                    <a:pt x="903" y="466"/>
                  </a:lnTo>
                  <a:lnTo>
                    <a:pt x="896" y="461"/>
                  </a:lnTo>
                  <a:lnTo>
                    <a:pt x="881" y="451"/>
                  </a:lnTo>
                  <a:lnTo>
                    <a:pt x="869" y="461"/>
                  </a:lnTo>
                  <a:lnTo>
                    <a:pt x="862" y="447"/>
                  </a:lnTo>
                  <a:lnTo>
                    <a:pt x="847" y="451"/>
                  </a:lnTo>
                  <a:lnTo>
                    <a:pt x="832" y="440"/>
                  </a:lnTo>
                  <a:lnTo>
                    <a:pt x="839" y="430"/>
                  </a:lnTo>
                  <a:lnTo>
                    <a:pt x="813" y="417"/>
                  </a:lnTo>
                  <a:lnTo>
                    <a:pt x="798" y="419"/>
                  </a:lnTo>
                  <a:lnTo>
                    <a:pt x="790" y="414"/>
                  </a:lnTo>
                  <a:lnTo>
                    <a:pt x="777" y="425"/>
                  </a:lnTo>
                  <a:lnTo>
                    <a:pt x="770" y="417"/>
                  </a:lnTo>
                  <a:lnTo>
                    <a:pt x="755" y="429"/>
                  </a:lnTo>
                  <a:lnTo>
                    <a:pt x="745" y="419"/>
                  </a:lnTo>
                  <a:lnTo>
                    <a:pt x="740" y="406"/>
                  </a:lnTo>
                  <a:lnTo>
                    <a:pt x="724" y="406"/>
                  </a:lnTo>
                  <a:lnTo>
                    <a:pt x="726" y="393"/>
                  </a:lnTo>
                  <a:lnTo>
                    <a:pt x="715" y="382"/>
                  </a:lnTo>
                  <a:lnTo>
                    <a:pt x="713" y="368"/>
                  </a:lnTo>
                  <a:lnTo>
                    <a:pt x="719" y="363"/>
                  </a:lnTo>
                  <a:lnTo>
                    <a:pt x="719" y="344"/>
                  </a:lnTo>
                  <a:lnTo>
                    <a:pt x="706" y="333"/>
                  </a:lnTo>
                  <a:lnTo>
                    <a:pt x="689" y="327"/>
                  </a:lnTo>
                  <a:lnTo>
                    <a:pt x="666" y="329"/>
                  </a:lnTo>
                  <a:lnTo>
                    <a:pt x="645" y="318"/>
                  </a:lnTo>
                  <a:lnTo>
                    <a:pt x="632" y="325"/>
                  </a:lnTo>
                  <a:lnTo>
                    <a:pt x="625" y="314"/>
                  </a:lnTo>
                  <a:lnTo>
                    <a:pt x="621" y="297"/>
                  </a:lnTo>
                  <a:lnTo>
                    <a:pt x="627" y="284"/>
                  </a:lnTo>
                  <a:lnTo>
                    <a:pt x="623" y="267"/>
                  </a:lnTo>
                  <a:lnTo>
                    <a:pt x="610" y="252"/>
                  </a:lnTo>
                  <a:lnTo>
                    <a:pt x="598" y="258"/>
                  </a:lnTo>
                  <a:lnTo>
                    <a:pt x="593" y="245"/>
                  </a:lnTo>
                  <a:lnTo>
                    <a:pt x="583" y="248"/>
                  </a:lnTo>
                  <a:lnTo>
                    <a:pt x="567" y="252"/>
                  </a:lnTo>
                  <a:lnTo>
                    <a:pt x="551" y="246"/>
                  </a:lnTo>
                  <a:lnTo>
                    <a:pt x="553" y="235"/>
                  </a:lnTo>
                  <a:lnTo>
                    <a:pt x="559" y="222"/>
                  </a:lnTo>
                  <a:lnTo>
                    <a:pt x="553" y="211"/>
                  </a:lnTo>
                  <a:lnTo>
                    <a:pt x="540" y="205"/>
                  </a:lnTo>
                  <a:lnTo>
                    <a:pt x="550" y="192"/>
                  </a:lnTo>
                  <a:lnTo>
                    <a:pt x="521" y="175"/>
                  </a:lnTo>
                  <a:lnTo>
                    <a:pt x="508" y="177"/>
                  </a:lnTo>
                  <a:lnTo>
                    <a:pt x="493" y="183"/>
                  </a:lnTo>
                  <a:lnTo>
                    <a:pt x="480" y="169"/>
                  </a:lnTo>
                  <a:lnTo>
                    <a:pt x="463" y="173"/>
                  </a:lnTo>
                  <a:lnTo>
                    <a:pt x="454" y="156"/>
                  </a:lnTo>
                  <a:lnTo>
                    <a:pt x="440" y="160"/>
                  </a:lnTo>
                  <a:lnTo>
                    <a:pt x="427" y="149"/>
                  </a:lnTo>
                  <a:lnTo>
                    <a:pt x="410" y="153"/>
                  </a:lnTo>
                  <a:lnTo>
                    <a:pt x="392" y="158"/>
                  </a:lnTo>
                  <a:lnTo>
                    <a:pt x="382" y="141"/>
                  </a:lnTo>
                  <a:lnTo>
                    <a:pt x="367" y="149"/>
                  </a:lnTo>
                  <a:lnTo>
                    <a:pt x="356" y="132"/>
                  </a:lnTo>
                  <a:lnTo>
                    <a:pt x="346" y="122"/>
                  </a:lnTo>
                  <a:lnTo>
                    <a:pt x="346" y="107"/>
                  </a:lnTo>
                  <a:lnTo>
                    <a:pt x="331" y="98"/>
                  </a:lnTo>
                  <a:lnTo>
                    <a:pt x="318" y="102"/>
                  </a:lnTo>
                  <a:lnTo>
                    <a:pt x="301" y="100"/>
                  </a:lnTo>
                  <a:lnTo>
                    <a:pt x="299" y="111"/>
                  </a:lnTo>
                  <a:lnTo>
                    <a:pt x="286" y="117"/>
                  </a:lnTo>
                  <a:lnTo>
                    <a:pt x="275" y="115"/>
                  </a:lnTo>
                  <a:lnTo>
                    <a:pt x="264" y="121"/>
                  </a:lnTo>
                  <a:lnTo>
                    <a:pt x="254" y="124"/>
                  </a:lnTo>
                  <a:lnTo>
                    <a:pt x="232" y="126"/>
                  </a:lnTo>
                  <a:lnTo>
                    <a:pt x="222" y="115"/>
                  </a:lnTo>
                  <a:lnTo>
                    <a:pt x="213" y="122"/>
                  </a:lnTo>
                  <a:lnTo>
                    <a:pt x="194" y="121"/>
                  </a:lnTo>
                  <a:lnTo>
                    <a:pt x="177" y="109"/>
                  </a:lnTo>
                  <a:lnTo>
                    <a:pt x="162" y="104"/>
                  </a:lnTo>
                  <a:lnTo>
                    <a:pt x="160" y="83"/>
                  </a:lnTo>
                  <a:lnTo>
                    <a:pt x="160" y="59"/>
                  </a:lnTo>
                  <a:lnTo>
                    <a:pt x="160" y="30"/>
                  </a:lnTo>
                  <a:lnTo>
                    <a:pt x="153" y="10"/>
                  </a:lnTo>
                  <a:lnTo>
                    <a:pt x="130" y="0"/>
                  </a:lnTo>
                  <a:lnTo>
                    <a:pt x="113" y="6"/>
                  </a:lnTo>
                  <a:lnTo>
                    <a:pt x="110" y="23"/>
                  </a:lnTo>
                  <a:lnTo>
                    <a:pt x="102" y="34"/>
                  </a:lnTo>
                  <a:lnTo>
                    <a:pt x="81" y="40"/>
                  </a:lnTo>
                  <a:lnTo>
                    <a:pt x="64" y="45"/>
                  </a:lnTo>
                  <a:lnTo>
                    <a:pt x="46" y="47"/>
                  </a:lnTo>
                  <a:lnTo>
                    <a:pt x="25" y="53"/>
                  </a:lnTo>
                  <a:lnTo>
                    <a:pt x="12" y="64"/>
                  </a:lnTo>
                  <a:lnTo>
                    <a:pt x="10" y="87"/>
                  </a:lnTo>
                  <a:lnTo>
                    <a:pt x="10" y="111"/>
                  </a:lnTo>
                  <a:lnTo>
                    <a:pt x="14" y="134"/>
                  </a:lnTo>
                  <a:lnTo>
                    <a:pt x="21" y="151"/>
                  </a:lnTo>
                  <a:lnTo>
                    <a:pt x="29" y="158"/>
                  </a:lnTo>
                  <a:lnTo>
                    <a:pt x="25" y="175"/>
                  </a:lnTo>
                  <a:lnTo>
                    <a:pt x="31" y="196"/>
                  </a:lnTo>
                  <a:lnTo>
                    <a:pt x="36" y="207"/>
                  </a:lnTo>
                  <a:lnTo>
                    <a:pt x="32" y="220"/>
                  </a:lnTo>
                  <a:lnTo>
                    <a:pt x="14" y="222"/>
                  </a:lnTo>
                  <a:lnTo>
                    <a:pt x="0" y="228"/>
                  </a:lnTo>
                  <a:lnTo>
                    <a:pt x="12" y="239"/>
                  </a:lnTo>
                  <a:lnTo>
                    <a:pt x="12" y="260"/>
                  </a:lnTo>
                  <a:lnTo>
                    <a:pt x="19" y="275"/>
                  </a:lnTo>
                  <a:lnTo>
                    <a:pt x="19" y="291"/>
                  </a:lnTo>
                  <a:lnTo>
                    <a:pt x="15" y="303"/>
                  </a:lnTo>
                  <a:lnTo>
                    <a:pt x="25" y="316"/>
                  </a:lnTo>
                  <a:close/>
                </a:path>
              </a:pathLst>
            </a:custGeom>
            <a:noFill/>
            <a:ln w="7938" cap="flat">
              <a:solidFill>
                <a:srgbClr val="020304"/>
              </a:solidFill>
              <a:prstDash val="solid"/>
              <a:miter lim="800000"/>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42" name="Freeform 64">
              <a:extLst>
                <a:ext uri="{FF2B5EF4-FFF2-40B4-BE49-F238E27FC236}">
                  <a16:creationId xmlns:a16="http://schemas.microsoft.com/office/drawing/2014/main" id="{27A78A01-4B22-4438-890D-E6F6F321B71D}"/>
                </a:ext>
              </a:extLst>
            </p:cNvPr>
            <p:cNvSpPr>
              <a:spLocks/>
            </p:cNvSpPr>
            <p:nvPr/>
          </p:nvSpPr>
          <p:spPr bwMode="auto">
            <a:xfrm>
              <a:off x="1743068" y="4815597"/>
              <a:ext cx="2305050" cy="1609725"/>
            </a:xfrm>
            <a:custGeom>
              <a:avLst/>
              <a:gdLst>
                <a:gd name="T0" fmla="*/ 807 w 1452"/>
                <a:gd name="T1" fmla="*/ 958 h 1014"/>
                <a:gd name="T2" fmla="*/ 852 w 1452"/>
                <a:gd name="T3" fmla="*/ 976 h 1014"/>
                <a:gd name="T4" fmla="*/ 924 w 1452"/>
                <a:gd name="T5" fmla="*/ 999 h 1014"/>
                <a:gd name="T6" fmla="*/ 982 w 1452"/>
                <a:gd name="T7" fmla="*/ 976 h 1014"/>
                <a:gd name="T8" fmla="*/ 1039 w 1452"/>
                <a:gd name="T9" fmla="*/ 980 h 1014"/>
                <a:gd name="T10" fmla="*/ 1106 w 1452"/>
                <a:gd name="T11" fmla="*/ 1014 h 1014"/>
                <a:gd name="T12" fmla="*/ 1153 w 1452"/>
                <a:gd name="T13" fmla="*/ 990 h 1014"/>
                <a:gd name="T14" fmla="*/ 1208 w 1452"/>
                <a:gd name="T15" fmla="*/ 958 h 1014"/>
                <a:gd name="T16" fmla="*/ 1249 w 1452"/>
                <a:gd name="T17" fmla="*/ 905 h 1014"/>
                <a:gd name="T18" fmla="*/ 1304 w 1452"/>
                <a:gd name="T19" fmla="*/ 888 h 1014"/>
                <a:gd name="T20" fmla="*/ 1351 w 1452"/>
                <a:gd name="T21" fmla="*/ 834 h 1014"/>
                <a:gd name="T22" fmla="*/ 1400 w 1452"/>
                <a:gd name="T23" fmla="*/ 796 h 1014"/>
                <a:gd name="T24" fmla="*/ 1445 w 1452"/>
                <a:gd name="T25" fmla="*/ 759 h 1014"/>
                <a:gd name="T26" fmla="*/ 1400 w 1452"/>
                <a:gd name="T27" fmla="*/ 762 h 1014"/>
                <a:gd name="T28" fmla="*/ 1356 w 1452"/>
                <a:gd name="T29" fmla="*/ 745 h 1014"/>
                <a:gd name="T30" fmla="*/ 1319 w 1452"/>
                <a:gd name="T31" fmla="*/ 708 h 1014"/>
                <a:gd name="T32" fmla="*/ 1281 w 1452"/>
                <a:gd name="T33" fmla="*/ 683 h 1014"/>
                <a:gd name="T34" fmla="*/ 1253 w 1452"/>
                <a:gd name="T35" fmla="*/ 646 h 1014"/>
                <a:gd name="T36" fmla="*/ 1215 w 1452"/>
                <a:gd name="T37" fmla="*/ 606 h 1014"/>
                <a:gd name="T38" fmla="*/ 1174 w 1452"/>
                <a:gd name="T39" fmla="*/ 595 h 1014"/>
                <a:gd name="T40" fmla="*/ 1144 w 1452"/>
                <a:gd name="T41" fmla="*/ 554 h 1014"/>
                <a:gd name="T42" fmla="*/ 1101 w 1452"/>
                <a:gd name="T43" fmla="*/ 514 h 1014"/>
                <a:gd name="T44" fmla="*/ 1029 w 1452"/>
                <a:gd name="T45" fmla="*/ 496 h 1014"/>
                <a:gd name="T46" fmla="*/ 997 w 1452"/>
                <a:gd name="T47" fmla="*/ 516 h 1014"/>
                <a:gd name="T48" fmla="*/ 961 w 1452"/>
                <a:gd name="T49" fmla="*/ 556 h 1014"/>
                <a:gd name="T50" fmla="*/ 899 w 1452"/>
                <a:gd name="T51" fmla="*/ 539 h 1014"/>
                <a:gd name="T52" fmla="*/ 835 w 1452"/>
                <a:gd name="T53" fmla="*/ 488 h 1014"/>
                <a:gd name="T54" fmla="*/ 809 w 1452"/>
                <a:gd name="T55" fmla="*/ 436 h 1014"/>
                <a:gd name="T56" fmla="*/ 770 w 1452"/>
                <a:gd name="T57" fmla="*/ 394 h 1014"/>
                <a:gd name="T58" fmla="*/ 674 w 1452"/>
                <a:gd name="T59" fmla="*/ 379 h 1014"/>
                <a:gd name="T60" fmla="*/ 600 w 1452"/>
                <a:gd name="T61" fmla="*/ 328 h 1014"/>
                <a:gd name="T62" fmla="*/ 512 w 1452"/>
                <a:gd name="T63" fmla="*/ 308 h 1014"/>
                <a:gd name="T64" fmla="*/ 478 w 1452"/>
                <a:gd name="T65" fmla="*/ 218 h 1014"/>
                <a:gd name="T66" fmla="*/ 452 w 1452"/>
                <a:gd name="T67" fmla="*/ 118 h 1014"/>
                <a:gd name="T68" fmla="*/ 459 w 1452"/>
                <a:gd name="T69" fmla="*/ 26 h 1014"/>
                <a:gd name="T70" fmla="*/ 367 w 1452"/>
                <a:gd name="T71" fmla="*/ 17 h 1014"/>
                <a:gd name="T72" fmla="*/ 363 w 1452"/>
                <a:gd name="T73" fmla="*/ 79 h 1014"/>
                <a:gd name="T74" fmla="*/ 307 w 1452"/>
                <a:gd name="T75" fmla="*/ 118 h 1014"/>
                <a:gd name="T76" fmla="*/ 271 w 1452"/>
                <a:gd name="T77" fmla="*/ 174 h 1014"/>
                <a:gd name="T78" fmla="*/ 217 w 1452"/>
                <a:gd name="T79" fmla="*/ 240 h 1014"/>
                <a:gd name="T80" fmla="*/ 164 w 1452"/>
                <a:gd name="T81" fmla="*/ 310 h 1014"/>
                <a:gd name="T82" fmla="*/ 119 w 1452"/>
                <a:gd name="T83" fmla="*/ 374 h 1014"/>
                <a:gd name="T84" fmla="*/ 51 w 1452"/>
                <a:gd name="T85" fmla="*/ 415 h 1014"/>
                <a:gd name="T86" fmla="*/ 17 w 1452"/>
                <a:gd name="T87" fmla="*/ 454 h 1014"/>
                <a:gd name="T88" fmla="*/ 49 w 1452"/>
                <a:gd name="T89" fmla="*/ 537 h 1014"/>
                <a:gd name="T90" fmla="*/ 109 w 1452"/>
                <a:gd name="T91" fmla="*/ 559 h 1014"/>
                <a:gd name="T92" fmla="*/ 145 w 1452"/>
                <a:gd name="T93" fmla="*/ 593 h 1014"/>
                <a:gd name="T94" fmla="*/ 203 w 1452"/>
                <a:gd name="T95" fmla="*/ 612 h 1014"/>
                <a:gd name="T96" fmla="*/ 256 w 1452"/>
                <a:gd name="T97" fmla="*/ 635 h 1014"/>
                <a:gd name="T98" fmla="*/ 303 w 1452"/>
                <a:gd name="T99" fmla="*/ 657 h 1014"/>
                <a:gd name="T100" fmla="*/ 314 w 1452"/>
                <a:gd name="T101" fmla="*/ 698 h 1014"/>
                <a:gd name="T102" fmla="*/ 361 w 1452"/>
                <a:gd name="T103" fmla="*/ 710 h 1014"/>
                <a:gd name="T104" fmla="*/ 384 w 1452"/>
                <a:gd name="T105" fmla="*/ 749 h 1014"/>
                <a:gd name="T106" fmla="*/ 429 w 1452"/>
                <a:gd name="T107" fmla="*/ 781 h 1014"/>
                <a:gd name="T108" fmla="*/ 482 w 1452"/>
                <a:gd name="T109" fmla="*/ 815 h 1014"/>
                <a:gd name="T110" fmla="*/ 487 w 1452"/>
                <a:gd name="T111" fmla="*/ 858 h 1014"/>
                <a:gd name="T112" fmla="*/ 533 w 1452"/>
                <a:gd name="T113" fmla="*/ 869 h 1014"/>
                <a:gd name="T114" fmla="*/ 576 w 1452"/>
                <a:gd name="T115" fmla="*/ 869 h 1014"/>
                <a:gd name="T116" fmla="*/ 625 w 1452"/>
                <a:gd name="T117" fmla="*/ 899 h 1014"/>
                <a:gd name="T118" fmla="*/ 666 w 1452"/>
                <a:gd name="T119" fmla="*/ 918 h 1014"/>
                <a:gd name="T120" fmla="*/ 743 w 1452"/>
                <a:gd name="T121" fmla="*/ 950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52" h="1014">
                  <a:moveTo>
                    <a:pt x="771" y="946"/>
                  </a:moveTo>
                  <a:lnTo>
                    <a:pt x="786" y="946"/>
                  </a:lnTo>
                  <a:lnTo>
                    <a:pt x="786" y="958"/>
                  </a:lnTo>
                  <a:lnTo>
                    <a:pt x="807" y="958"/>
                  </a:lnTo>
                  <a:lnTo>
                    <a:pt x="809" y="976"/>
                  </a:lnTo>
                  <a:lnTo>
                    <a:pt x="822" y="971"/>
                  </a:lnTo>
                  <a:lnTo>
                    <a:pt x="835" y="980"/>
                  </a:lnTo>
                  <a:lnTo>
                    <a:pt x="852" y="976"/>
                  </a:lnTo>
                  <a:lnTo>
                    <a:pt x="871" y="971"/>
                  </a:lnTo>
                  <a:lnTo>
                    <a:pt x="884" y="978"/>
                  </a:lnTo>
                  <a:lnTo>
                    <a:pt x="901" y="986"/>
                  </a:lnTo>
                  <a:lnTo>
                    <a:pt x="924" y="999"/>
                  </a:lnTo>
                  <a:lnTo>
                    <a:pt x="946" y="995"/>
                  </a:lnTo>
                  <a:lnTo>
                    <a:pt x="956" y="982"/>
                  </a:lnTo>
                  <a:lnTo>
                    <a:pt x="965" y="971"/>
                  </a:lnTo>
                  <a:lnTo>
                    <a:pt x="982" y="976"/>
                  </a:lnTo>
                  <a:lnTo>
                    <a:pt x="997" y="991"/>
                  </a:lnTo>
                  <a:lnTo>
                    <a:pt x="1014" y="997"/>
                  </a:lnTo>
                  <a:lnTo>
                    <a:pt x="1029" y="993"/>
                  </a:lnTo>
                  <a:lnTo>
                    <a:pt x="1039" y="980"/>
                  </a:lnTo>
                  <a:lnTo>
                    <a:pt x="1054" y="984"/>
                  </a:lnTo>
                  <a:lnTo>
                    <a:pt x="1072" y="997"/>
                  </a:lnTo>
                  <a:lnTo>
                    <a:pt x="1089" y="1012"/>
                  </a:lnTo>
                  <a:lnTo>
                    <a:pt x="1106" y="1014"/>
                  </a:lnTo>
                  <a:lnTo>
                    <a:pt x="1117" y="999"/>
                  </a:lnTo>
                  <a:lnTo>
                    <a:pt x="1129" y="980"/>
                  </a:lnTo>
                  <a:lnTo>
                    <a:pt x="1142" y="974"/>
                  </a:lnTo>
                  <a:lnTo>
                    <a:pt x="1153" y="990"/>
                  </a:lnTo>
                  <a:lnTo>
                    <a:pt x="1168" y="995"/>
                  </a:lnTo>
                  <a:lnTo>
                    <a:pt x="1183" y="995"/>
                  </a:lnTo>
                  <a:lnTo>
                    <a:pt x="1198" y="974"/>
                  </a:lnTo>
                  <a:lnTo>
                    <a:pt x="1208" y="958"/>
                  </a:lnTo>
                  <a:lnTo>
                    <a:pt x="1210" y="939"/>
                  </a:lnTo>
                  <a:lnTo>
                    <a:pt x="1217" y="920"/>
                  </a:lnTo>
                  <a:lnTo>
                    <a:pt x="1234" y="911"/>
                  </a:lnTo>
                  <a:lnTo>
                    <a:pt x="1249" y="905"/>
                  </a:lnTo>
                  <a:lnTo>
                    <a:pt x="1253" y="886"/>
                  </a:lnTo>
                  <a:lnTo>
                    <a:pt x="1262" y="877"/>
                  </a:lnTo>
                  <a:lnTo>
                    <a:pt x="1285" y="884"/>
                  </a:lnTo>
                  <a:lnTo>
                    <a:pt x="1304" y="888"/>
                  </a:lnTo>
                  <a:lnTo>
                    <a:pt x="1324" y="881"/>
                  </a:lnTo>
                  <a:lnTo>
                    <a:pt x="1332" y="858"/>
                  </a:lnTo>
                  <a:lnTo>
                    <a:pt x="1338" y="841"/>
                  </a:lnTo>
                  <a:lnTo>
                    <a:pt x="1351" y="834"/>
                  </a:lnTo>
                  <a:lnTo>
                    <a:pt x="1364" y="824"/>
                  </a:lnTo>
                  <a:lnTo>
                    <a:pt x="1371" y="809"/>
                  </a:lnTo>
                  <a:lnTo>
                    <a:pt x="1377" y="802"/>
                  </a:lnTo>
                  <a:lnTo>
                    <a:pt x="1400" y="796"/>
                  </a:lnTo>
                  <a:lnTo>
                    <a:pt x="1432" y="794"/>
                  </a:lnTo>
                  <a:lnTo>
                    <a:pt x="1448" y="787"/>
                  </a:lnTo>
                  <a:lnTo>
                    <a:pt x="1452" y="768"/>
                  </a:lnTo>
                  <a:lnTo>
                    <a:pt x="1445" y="759"/>
                  </a:lnTo>
                  <a:lnTo>
                    <a:pt x="1432" y="755"/>
                  </a:lnTo>
                  <a:lnTo>
                    <a:pt x="1420" y="762"/>
                  </a:lnTo>
                  <a:lnTo>
                    <a:pt x="1413" y="755"/>
                  </a:lnTo>
                  <a:lnTo>
                    <a:pt x="1400" y="762"/>
                  </a:lnTo>
                  <a:lnTo>
                    <a:pt x="1394" y="755"/>
                  </a:lnTo>
                  <a:lnTo>
                    <a:pt x="1381" y="751"/>
                  </a:lnTo>
                  <a:lnTo>
                    <a:pt x="1369" y="751"/>
                  </a:lnTo>
                  <a:lnTo>
                    <a:pt x="1356" y="745"/>
                  </a:lnTo>
                  <a:lnTo>
                    <a:pt x="1345" y="734"/>
                  </a:lnTo>
                  <a:lnTo>
                    <a:pt x="1338" y="723"/>
                  </a:lnTo>
                  <a:lnTo>
                    <a:pt x="1328" y="721"/>
                  </a:lnTo>
                  <a:lnTo>
                    <a:pt x="1319" y="708"/>
                  </a:lnTo>
                  <a:lnTo>
                    <a:pt x="1307" y="712"/>
                  </a:lnTo>
                  <a:lnTo>
                    <a:pt x="1302" y="695"/>
                  </a:lnTo>
                  <a:lnTo>
                    <a:pt x="1294" y="680"/>
                  </a:lnTo>
                  <a:lnTo>
                    <a:pt x="1281" y="683"/>
                  </a:lnTo>
                  <a:lnTo>
                    <a:pt x="1279" y="668"/>
                  </a:lnTo>
                  <a:lnTo>
                    <a:pt x="1272" y="651"/>
                  </a:lnTo>
                  <a:lnTo>
                    <a:pt x="1262" y="655"/>
                  </a:lnTo>
                  <a:lnTo>
                    <a:pt x="1253" y="646"/>
                  </a:lnTo>
                  <a:lnTo>
                    <a:pt x="1251" y="629"/>
                  </a:lnTo>
                  <a:lnTo>
                    <a:pt x="1238" y="627"/>
                  </a:lnTo>
                  <a:lnTo>
                    <a:pt x="1230" y="616"/>
                  </a:lnTo>
                  <a:lnTo>
                    <a:pt x="1215" y="606"/>
                  </a:lnTo>
                  <a:lnTo>
                    <a:pt x="1202" y="610"/>
                  </a:lnTo>
                  <a:lnTo>
                    <a:pt x="1191" y="616"/>
                  </a:lnTo>
                  <a:lnTo>
                    <a:pt x="1185" y="591"/>
                  </a:lnTo>
                  <a:lnTo>
                    <a:pt x="1174" y="595"/>
                  </a:lnTo>
                  <a:lnTo>
                    <a:pt x="1165" y="586"/>
                  </a:lnTo>
                  <a:lnTo>
                    <a:pt x="1165" y="573"/>
                  </a:lnTo>
                  <a:lnTo>
                    <a:pt x="1157" y="558"/>
                  </a:lnTo>
                  <a:lnTo>
                    <a:pt x="1144" y="554"/>
                  </a:lnTo>
                  <a:lnTo>
                    <a:pt x="1136" y="537"/>
                  </a:lnTo>
                  <a:lnTo>
                    <a:pt x="1129" y="520"/>
                  </a:lnTo>
                  <a:lnTo>
                    <a:pt x="1112" y="503"/>
                  </a:lnTo>
                  <a:lnTo>
                    <a:pt x="1101" y="514"/>
                  </a:lnTo>
                  <a:lnTo>
                    <a:pt x="1072" y="497"/>
                  </a:lnTo>
                  <a:lnTo>
                    <a:pt x="1055" y="488"/>
                  </a:lnTo>
                  <a:lnTo>
                    <a:pt x="1040" y="481"/>
                  </a:lnTo>
                  <a:lnTo>
                    <a:pt x="1029" y="496"/>
                  </a:lnTo>
                  <a:lnTo>
                    <a:pt x="1020" y="481"/>
                  </a:lnTo>
                  <a:lnTo>
                    <a:pt x="1008" y="484"/>
                  </a:lnTo>
                  <a:lnTo>
                    <a:pt x="993" y="501"/>
                  </a:lnTo>
                  <a:lnTo>
                    <a:pt x="997" y="516"/>
                  </a:lnTo>
                  <a:lnTo>
                    <a:pt x="990" y="529"/>
                  </a:lnTo>
                  <a:lnTo>
                    <a:pt x="975" y="533"/>
                  </a:lnTo>
                  <a:lnTo>
                    <a:pt x="965" y="543"/>
                  </a:lnTo>
                  <a:lnTo>
                    <a:pt x="961" y="556"/>
                  </a:lnTo>
                  <a:lnTo>
                    <a:pt x="946" y="567"/>
                  </a:lnTo>
                  <a:lnTo>
                    <a:pt x="924" y="561"/>
                  </a:lnTo>
                  <a:lnTo>
                    <a:pt x="913" y="554"/>
                  </a:lnTo>
                  <a:lnTo>
                    <a:pt x="899" y="539"/>
                  </a:lnTo>
                  <a:lnTo>
                    <a:pt x="881" y="529"/>
                  </a:lnTo>
                  <a:lnTo>
                    <a:pt x="867" y="518"/>
                  </a:lnTo>
                  <a:lnTo>
                    <a:pt x="847" y="501"/>
                  </a:lnTo>
                  <a:lnTo>
                    <a:pt x="835" y="488"/>
                  </a:lnTo>
                  <a:lnTo>
                    <a:pt x="835" y="462"/>
                  </a:lnTo>
                  <a:lnTo>
                    <a:pt x="824" y="460"/>
                  </a:lnTo>
                  <a:lnTo>
                    <a:pt x="820" y="443"/>
                  </a:lnTo>
                  <a:lnTo>
                    <a:pt x="809" y="436"/>
                  </a:lnTo>
                  <a:lnTo>
                    <a:pt x="794" y="430"/>
                  </a:lnTo>
                  <a:lnTo>
                    <a:pt x="794" y="417"/>
                  </a:lnTo>
                  <a:lnTo>
                    <a:pt x="785" y="402"/>
                  </a:lnTo>
                  <a:lnTo>
                    <a:pt x="770" y="394"/>
                  </a:lnTo>
                  <a:lnTo>
                    <a:pt x="768" y="364"/>
                  </a:lnTo>
                  <a:lnTo>
                    <a:pt x="730" y="366"/>
                  </a:lnTo>
                  <a:lnTo>
                    <a:pt x="702" y="374"/>
                  </a:lnTo>
                  <a:lnTo>
                    <a:pt x="674" y="379"/>
                  </a:lnTo>
                  <a:lnTo>
                    <a:pt x="653" y="370"/>
                  </a:lnTo>
                  <a:lnTo>
                    <a:pt x="636" y="357"/>
                  </a:lnTo>
                  <a:lnTo>
                    <a:pt x="613" y="347"/>
                  </a:lnTo>
                  <a:lnTo>
                    <a:pt x="600" y="328"/>
                  </a:lnTo>
                  <a:lnTo>
                    <a:pt x="576" y="325"/>
                  </a:lnTo>
                  <a:lnTo>
                    <a:pt x="553" y="319"/>
                  </a:lnTo>
                  <a:lnTo>
                    <a:pt x="531" y="323"/>
                  </a:lnTo>
                  <a:lnTo>
                    <a:pt x="512" y="308"/>
                  </a:lnTo>
                  <a:lnTo>
                    <a:pt x="493" y="289"/>
                  </a:lnTo>
                  <a:lnTo>
                    <a:pt x="486" y="268"/>
                  </a:lnTo>
                  <a:lnTo>
                    <a:pt x="476" y="255"/>
                  </a:lnTo>
                  <a:lnTo>
                    <a:pt x="478" y="218"/>
                  </a:lnTo>
                  <a:lnTo>
                    <a:pt x="471" y="193"/>
                  </a:lnTo>
                  <a:lnTo>
                    <a:pt x="457" y="169"/>
                  </a:lnTo>
                  <a:lnTo>
                    <a:pt x="459" y="143"/>
                  </a:lnTo>
                  <a:lnTo>
                    <a:pt x="452" y="118"/>
                  </a:lnTo>
                  <a:lnTo>
                    <a:pt x="465" y="99"/>
                  </a:lnTo>
                  <a:lnTo>
                    <a:pt x="478" y="73"/>
                  </a:lnTo>
                  <a:lnTo>
                    <a:pt x="474" y="41"/>
                  </a:lnTo>
                  <a:lnTo>
                    <a:pt x="459" y="26"/>
                  </a:lnTo>
                  <a:lnTo>
                    <a:pt x="429" y="11"/>
                  </a:lnTo>
                  <a:lnTo>
                    <a:pt x="405" y="0"/>
                  </a:lnTo>
                  <a:lnTo>
                    <a:pt x="378" y="2"/>
                  </a:lnTo>
                  <a:lnTo>
                    <a:pt x="367" y="17"/>
                  </a:lnTo>
                  <a:lnTo>
                    <a:pt x="348" y="37"/>
                  </a:lnTo>
                  <a:lnTo>
                    <a:pt x="341" y="52"/>
                  </a:lnTo>
                  <a:lnTo>
                    <a:pt x="352" y="66"/>
                  </a:lnTo>
                  <a:lnTo>
                    <a:pt x="363" y="79"/>
                  </a:lnTo>
                  <a:lnTo>
                    <a:pt x="360" y="92"/>
                  </a:lnTo>
                  <a:lnTo>
                    <a:pt x="341" y="111"/>
                  </a:lnTo>
                  <a:lnTo>
                    <a:pt x="318" y="126"/>
                  </a:lnTo>
                  <a:lnTo>
                    <a:pt x="307" y="118"/>
                  </a:lnTo>
                  <a:lnTo>
                    <a:pt x="292" y="114"/>
                  </a:lnTo>
                  <a:lnTo>
                    <a:pt x="284" y="128"/>
                  </a:lnTo>
                  <a:lnTo>
                    <a:pt x="281" y="150"/>
                  </a:lnTo>
                  <a:lnTo>
                    <a:pt x="271" y="174"/>
                  </a:lnTo>
                  <a:lnTo>
                    <a:pt x="254" y="195"/>
                  </a:lnTo>
                  <a:lnTo>
                    <a:pt x="241" y="203"/>
                  </a:lnTo>
                  <a:lnTo>
                    <a:pt x="234" y="221"/>
                  </a:lnTo>
                  <a:lnTo>
                    <a:pt x="217" y="240"/>
                  </a:lnTo>
                  <a:lnTo>
                    <a:pt x="205" y="259"/>
                  </a:lnTo>
                  <a:lnTo>
                    <a:pt x="200" y="280"/>
                  </a:lnTo>
                  <a:lnTo>
                    <a:pt x="175" y="293"/>
                  </a:lnTo>
                  <a:lnTo>
                    <a:pt x="164" y="310"/>
                  </a:lnTo>
                  <a:lnTo>
                    <a:pt x="147" y="325"/>
                  </a:lnTo>
                  <a:lnTo>
                    <a:pt x="136" y="340"/>
                  </a:lnTo>
                  <a:lnTo>
                    <a:pt x="130" y="360"/>
                  </a:lnTo>
                  <a:lnTo>
                    <a:pt x="119" y="374"/>
                  </a:lnTo>
                  <a:lnTo>
                    <a:pt x="98" y="394"/>
                  </a:lnTo>
                  <a:lnTo>
                    <a:pt x="83" y="413"/>
                  </a:lnTo>
                  <a:lnTo>
                    <a:pt x="61" y="420"/>
                  </a:lnTo>
                  <a:lnTo>
                    <a:pt x="51" y="415"/>
                  </a:lnTo>
                  <a:lnTo>
                    <a:pt x="32" y="417"/>
                  </a:lnTo>
                  <a:lnTo>
                    <a:pt x="29" y="428"/>
                  </a:lnTo>
                  <a:lnTo>
                    <a:pt x="23" y="439"/>
                  </a:lnTo>
                  <a:lnTo>
                    <a:pt x="17" y="454"/>
                  </a:lnTo>
                  <a:lnTo>
                    <a:pt x="8" y="467"/>
                  </a:lnTo>
                  <a:lnTo>
                    <a:pt x="0" y="486"/>
                  </a:lnTo>
                  <a:lnTo>
                    <a:pt x="21" y="509"/>
                  </a:lnTo>
                  <a:lnTo>
                    <a:pt x="49" y="537"/>
                  </a:lnTo>
                  <a:lnTo>
                    <a:pt x="64" y="552"/>
                  </a:lnTo>
                  <a:lnTo>
                    <a:pt x="81" y="554"/>
                  </a:lnTo>
                  <a:lnTo>
                    <a:pt x="94" y="550"/>
                  </a:lnTo>
                  <a:lnTo>
                    <a:pt x="109" y="559"/>
                  </a:lnTo>
                  <a:lnTo>
                    <a:pt x="109" y="574"/>
                  </a:lnTo>
                  <a:lnTo>
                    <a:pt x="119" y="584"/>
                  </a:lnTo>
                  <a:lnTo>
                    <a:pt x="130" y="601"/>
                  </a:lnTo>
                  <a:lnTo>
                    <a:pt x="145" y="593"/>
                  </a:lnTo>
                  <a:lnTo>
                    <a:pt x="155" y="610"/>
                  </a:lnTo>
                  <a:lnTo>
                    <a:pt x="173" y="605"/>
                  </a:lnTo>
                  <a:lnTo>
                    <a:pt x="190" y="601"/>
                  </a:lnTo>
                  <a:lnTo>
                    <a:pt x="203" y="612"/>
                  </a:lnTo>
                  <a:lnTo>
                    <a:pt x="217" y="608"/>
                  </a:lnTo>
                  <a:lnTo>
                    <a:pt x="226" y="625"/>
                  </a:lnTo>
                  <a:lnTo>
                    <a:pt x="243" y="621"/>
                  </a:lnTo>
                  <a:lnTo>
                    <a:pt x="256" y="635"/>
                  </a:lnTo>
                  <a:lnTo>
                    <a:pt x="271" y="629"/>
                  </a:lnTo>
                  <a:lnTo>
                    <a:pt x="284" y="627"/>
                  </a:lnTo>
                  <a:lnTo>
                    <a:pt x="313" y="644"/>
                  </a:lnTo>
                  <a:lnTo>
                    <a:pt x="303" y="657"/>
                  </a:lnTo>
                  <a:lnTo>
                    <a:pt x="316" y="663"/>
                  </a:lnTo>
                  <a:lnTo>
                    <a:pt x="322" y="674"/>
                  </a:lnTo>
                  <a:lnTo>
                    <a:pt x="316" y="687"/>
                  </a:lnTo>
                  <a:lnTo>
                    <a:pt x="314" y="698"/>
                  </a:lnTo>
                  <a:lnTo>
                    <a:pt x="330" y="704"/>
                  </a:lnTo>
                  <a:lnTo>
                    <a:pt x="346" y="700"/>
                  </a:lnTo>
                  <a:lnTo>
                    <a:pt x="356" y="697"/>
                  </a:lnTo>
                  <a:lnTo>
                    <a:pt x="361" y="710"/>
                  </a:lnTo>
                  <a:lnTo>
                    <a:pt x="373" y="704"/>
                  </a:lnTo>
                  <a:lnTo>
                    <a:pt x="386" y="719"/>
                  </a:lnTo>
                  <a:lnTo>
                    <a:pt x="390" y="736"/>
                  </a:lnTo>
                  <a:lnTo>
                    <a:pt x="384" y="749"/>
                  </a:lnTo>
                  <a:lnTo>
                    <a:pt x="388" y="766"/>
                  </a:lnTo>
                  <a:lnTo>
                    <a:pt x="395" y="777"/>
                  </a:lnTo>
                  <a:lnTo>
                    <a:pt x="408" y="770"/>
                  </a:lnTo>
                  <a:lnTo>
                    <a:pt x="429" y="781"/>
                  </a:lnTo>
                  <a:lnTo>
                    <a:pt x="452" y="779"/>
                  </a:lnTo>
                  <a:lnTo>
                    <a:pt x="469" y="785"/>
                  </a:lnTo>
                  <a:lnTo>
                    <a:pt x="482" y="796"/>
                  </a:lnTo>
                  <a:lnTo>
                    <a:pt x="482" y="815"/>
                  </a:lnTo>
                  <a:lnTo>
                    <a:pt x="476" y="820"/>
                  </a:lnTo>
                  <a:lnTo>
                    <a:pt x="478" y="834"/>
                  </a:lnTo>
                  <a:lnTo>
                    <a:pt x="489" y="845"/>
                  </a:lnTo>
                  <a:lnTo>
                    <a:pt x="487" y="858"/>
                  </a:lnTo>
                  <a:lnTo>
                    <a:pt x="503" y="858"/>
                  </a:lnTo>
                  <a:lnTo>
                    <a:pt x="508" y="871"/>
                  </a:lnTo>
                  <a:lnTo>
                    <a:pt x="518" y="881"/>
                  </a:lnTo>
                  <a:lnTo>
                    <a:pt x="533" y="869"/>
                  </a:lnTo>
                  <a:lnTo>
                    <a:pt x="540" y="877"/>
                  </a:lnTo>
                  <a:lnTo>
                    <a:pt x="553" y="866"/>
                  </a:lnTo>
                  <a:lnTo>
                    <a:pt x="561" y="871"/>
                  </a:lnTo>
                  <a:lnTo>
                    <a:pt x="576" y="869"/>
                  </a:lnTo>
                  <a:lnTo>
                    <a:pt x="602" y="882"/>
                  </a:lnTo>
                  <a:lnTo>
                    <a:pt x="595" y="892"/>
                  </a:lnTo>
                  <a:lnTo>
                    <a:pt x="610" y="903"/>
                  </a:lnTo>
                  <a:lnTo>
                    <a:pt x="625" y="899"/>
                  </a:lnTo>
                  <a:lnTo>
                    <a:pt x="632" y="913"/>
                  </a:lnTo>
                  <a:lnTo>
                    <a:pt x="644" y="903"/>
                  </a:lnTo>
                  <a:lnTo>
                    <a:pt x="659" y="913"/>
                  </a:lnTo>
                  <a:lnTo>
                    <a:pt x="666" y="918"/>
                  </a:lnTo>
                  <a:lnTo>
                    <a:pt x="677" y="929"/>
                  </a:lnTo>
                  <a:lnTo>
                    <a:pt x="696" y="937"/>
                  </a:lnTo>
                  <a:lnTo>
                    <a:pt x="723" y="944"/>
                  </a:lnTo>
                  <a:lnTo>
                    <a:pt x="743" y="950"/>
                  </a:lnTo>
                  <a:lnTo>
                    <a:pt x="756" y="941"/>
                  </a:lnTo>
                  <a:lnTo>
                    <a:pt x="771" y="946"/>
                  </a:lnTo>
                  <a:close/>
                </a:path>
              </a:pathLst>
            </a:custGeom>
            <a:solidFill>
              <a:srgbClr val="FF000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43" name="Freeform 65">
              <a:extLst>
                <a:ext uri="{FF2B5EF4-FFF2-40B4-BE49-F238E27FC236}">
                  <a16:creationId xmlns:a16="http://schemas.microsoft.com/office/drawing/2014/main" id="{6F23A259-7949-4DE7-A341-B2A78424B688}"/>
                </a:ext>
              </a:extLst>
            </p:cNvPr>
            <p:cNvSpPr>
              <a:spLocks/>
            </p:cNvSpPr>
            <p:nvPr/>
          </p:nvSpPr>
          <p:spPr bwMode="auto">
            <a:xfrm>
              <a:off x="2959093" y="4755272"/>
              <a:ext cx="1682750" cy="1055688"/>
            </a:xfrm>
            <a:custGeom>
              <a:avLst/>
              <a:gdLst>
                <a:gd name="T0" fmla="*/ 876 w 1060"/>
                <a:gd name="T1" fmla="*/ 8 h 665"/>
                <a:gd name="T2" fmla="*/ 852 w 1060"/>
                <a:gd name="T3" fmla="*/ 47 h 665"/>
                <a:gd name="T4" fmla="*/ 824 w 1060"/>
                <a:gd name="T5" fmla="*/ 36 h 665"/>
                <a:gd name="T6" fmla="*/ 780 w 1060"/>
                <a:gd name="T7" fmla="*/ 30 h 665"/>
                <a:gd name="T8" fmla="*/ 739 w 1060"/>
                <a:gd name="T9" fmla="*/ 17 h 665"/>
                <a:gd name="T10" fmla="*/ 701 w 1060"/>
                <a:gd name="T11" fmla="*/ 19 h 665"/>
                <a:gd name="T12" fmla="*/ 667 w 1060"/>
                <a:gd name="T13" fmla="*/ 0 h 665"/>
                <a:gd name="T14" fmla="*/ 626 w 1060"/>
                <a:gd name="T15" fmla="*/ 15 h 665"/>
                <a:gd name="T16" fmla="*/ 594 w 1060"/>
                <a:gd name="T17" fmla="*/ 30 h 665"/>
                <a:gd name="T18" fmla="*/ 540 w 1060"/>
                <a:gd name="T19" fmla="*/ 21 h 665"/>
                <a:gd name="T20" fmla="*/ 476 w 1060"/>
                <a:gd name="T21" fmla="*/ 45 h 665"/>
                <a:gd name="T22" fmla="*/ 415 w 1060"/>
                <a:gd name="T23" fmla="*/ 28 h 665"/>
                <a:gd name="T24" fmla="*/ 395 w 1060"/>
                <a:gd name="T25" fmla="*/ 51 h 665"/>
                <a:gd name="T26" fmla="*/ 338 w 1060"/>
                <a:gd name="T27" fmla="*/ 75 h 665"/>
                <a:gd name="T28" fmla="*/ 299 w 1060"/>
                <a:gd name="T29" fmla="*/ 92 h 665"/>
                <a:gd name="T30" fmla="*/ 269 w 1060"/>
                <a:gd name="T31" fmla="*/ 111 h 665"/>
                <a:gd name="T32" fmla="*/ 210 w 1060"/>
                <a:gd name="T33" fmla="*/ 122 h 665"/>
                <a:gd name="T34" fmla="*/ 184 w 1060"/>
                <a:gd name="T35" fmla="*/ 164 h 665"/>
                <a:gd name="T36" fmla="*/ 150 w 1060"/>
                <a:gd name="T37" fmla="*/ 179 h 665"/>
                <a:gd name="T38" fmla="*/ 94 w 1060"/>
                <a:gd name="T39" fmla="*/ 192 h 665"/>
                <a:gd name="T40" fmla="*/ 49 w 1060"/>
                <a:gd name="T41" fmla="*/ 186 h 665"/>
                <a:gd name="T42" fmla="*/ 0 w 1060"/>
                <a:gd name="T43" fmla="*/ 196 h 665"/>
                <a:gd name="T44" fmla="*/ 19 w 1060"/>
                <a:gd name="T45" fmla="*/ 440 h 665"/>
                <a:gd name="T46" fmla="*/ 43 w 1060"/>
                <a:gd name="T47" fmla="*/ 474 h 665"/>
                <a:gd name="T48" fmla="*/ 69 w 1060"/>
                <a:gd name="T49" fmla="*/ 500 h 665"/>
                <a:gd name="T50" fmla="*/ 101 w 1060"/>
                <a:gd name="T51" fmla="*/ 556 h 665"/>
                <a:gd name="T52" fmla="*/ 147 w 1060"/>
                <a:gd name="T53" fmla="*/ 592 h 665"/>
                <a:gd name="T54" fmla="*/ 195 w 1060"/>
                <a:gd name="T55" fmla="*/ 594 h 665"/>
                <a:gd name="T56" fmla="*/ 224 w 1060"/>
                <a:gd name="T57" fmla="*/ 567 h 665"/>
                <a:gd name="T58" fmla="*/ 242 w 1060"/>
                <a:gd name="T59" fmla="*/ 522 h 665"/>
                <a:gd name="T60" fmla="*/ 274 w 1060"/>
                <a:gd name="T61" fmla="*/ 519 h 665"/>
                <a:gd name="T62" fmla="*/ 335 w 1060"/>
                <a:gd name="T63" fmla="*/ 552 h 665"/>
                <a:gd name="T64" fmla="*/ 370 w 1060"/>
                <a:gd name="T65" fmla="*/ 575 h 665"/>
                <a:gd name="T66" fmla="*/ 399 w 1060"/>
                <a:gd name="T67" fmla="*/ 611 h 665"/>
                <a:gd name="T68" fmla="*/ 419 w 1060"/>
                <a:gd name="T69" fmla="*/ 629 h 665"/>
                <a:gd name="T70" fmla="*/ 449 w 1060"/>
                <a:gd name="T71" fmla="*/ 644 h 665"/>
                <a:gd name="T72" fmla="*/ 489 w 1060"/>
                <a:gd name="T73" fmla="*/ 654 h 665"/>
                <a:gd name="T74" fmla="*/ 564 w 1060"/>
                <a:gd name="T75" fmla="*/ 567 h 665"/>
                <a:gd name="T76" fmla="*/ 603 w 1060"/>
                <a:gd name="T77" fmla="*/ 551 h 665"/>
                <a:gd name="T78" fmla="*/ 630 w 1060"/>
                <a:gd name="T79" fmla="*/ 526 h 665"/>
                <a:gd name="T80" fmla="*/ 630 w 1060"/>
                <a:gd name="T81" fmla="*/ 457 h 665"/>
                <a:gd name="T82" fmla="*/ 622 w 1060"/>
                <a:gd name="T83" fmla="*/ 381 h 665"/>
                <a:gd name="T84" fmla="*/ 651 w 1060"/>
                <a:gd name="T85" fmla="*/ 350 h 665"/>
                <a:gd name="T86" fmla="*/ 703 w 1060"/>
                <a:gd name="T87" fmla="*/ 368 h 665"/>
                <a:gd name="T88" fmla="*/ 750 w 1060"/>
                <a:gd name="T89" fmla="*/ 325 h 665"/>
                <a:gd name="T90" fmla="*/ 795 w 1060"/>
                <a:gd name="T91" fmla="*/ 291 h 665"/>
                <a:gd name="T92" fmla="*/ 856 w 1060"/>
                <a:gd name="T93" fmla="*/ 291 h 665"/>
                <a:gd name="T94" fmla="*/ 903 w 1060"/>
                <a:gd name="T95" fmla="*/ 278 h 665"/>
                <a:gd name="T96" fmla="*/ 950 w 1060"/>
                <a:gd name="T97" fmla="*/ 261 h 665"/>
                <a:gd name="T98" fmla="*/ 1012 w 1060"/>
                <a:gd name="T99" fmla="*/ 252 h 665"/>
                <a:gd name="T100" fmla="*/ 1032 w 1060"/>
                <a:gd name="T101" fmla="*/ 218 h 665"/>
                <a:gd name="T102" fmla="*/ 1055 w 1060"/>
                <a:gd name="T103" fmla="*/ 177 h 665"/>
                <a:gd name="T104" fmla="*/ 1017 w 1060"/>
                <a:gd name="T105" fmla="*/ 179 h 665"/>
                <a:gd name="T106" fmla="*/ 976 w 1060"/>
                <a:gd name="T107" fmla="*/ 197 h 665"/>
                <a:gd name="T108" fmla="*/ 910 w 1060"/>
                <a:gd name="T109" fmla="*/ 186 h 665"/>
                <a:gd name="T110" fmla="*/ 871 w 1060"/>
                <a:gd name="T111" fmla="*/ 154 h 665"/>
                <a:gd name="T112" fmla="*/ 839 w 1060"/>
                <a:gd name="T113" fmla="*/ 115 h 665"/>
                <a:gd name="T114" fmla="*/ 904 w 1060"/>
                <a:gd name="T115" fmla="*/ 32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60" h="665">
                  <a:moveTo>
                    <a:pt x="904" y="32"/>
                  </a:moveTo>
                  <a:lnTo>
                    <a:pt x="897" y="15"/>
                  </a:lnTo>
                  <a:lnTo>
                    <a:pt x="876" y="8"/>
                  </a:lnTo>
                  <a:lnTo>
                    <a:pt x="865" y="21"/>
                  </a:lnTo>
                  <a:lnTo>
                    <a:pt x="867" y="34"/>
                  </a:lnTo>
                  <a:lnTo>
                    <a:pt x="852" y="47"/>
                  </a:lnTo>
                  <a:lnTo>
                    <a:pt x="844" y="40"/>
                  </a:lnTo>
                  <a:lnTo>
                    <a:pt x="825" y="47"/>
                  </a:lnTo>
                  <a:lnTo>
                    <a:pt x="824" y="36"/>
                  </a:lnTo>
                  <a:lnTo>
                    <a:pt x="805" y="40"/>
                  </a:lnTo>
                  <a:lnTo>
                    <a:pt x="803" y="27"/>
                  </a:lnTo>
                  <a:lnTo>
                    <a:pt x="780" y="30"/>
                  </a:lnTo>
                  <a:lnTo>
                    <a:pt x="769" y="23"/>
                  </a:lnTo>
                  <a:lnTo>
                    <a:pt x="752" y="28"/>
                  </a:lnTo>
                  <a:lnTo>
                    <a:pt x="739" y="17"/>
                  </a:lnTo>
                  <a:lnTo>
                    <a:pt x="728" y="23"/>
                  </a:lnTo>
                  <a:lnTo>
                    <a:pt x="711" y="13"/>
                  </a:lnTo>
                  <a:lnTo>
                    <a:pt x="701" y="19"/>
                  </a:lnTo>
                  <a:lnTo>
                    <a:pt x="682" y="21"/>
                  </a:lnTo>
                  <a:lnTo>
                    <a:pt x="673" y="10"/>
                  </a:lnTo>
                  <a:lnTo>
                    <a:pt x="667" y="0"/>
                  </a:lnTo>
                  <a:lnTo>
                    <a:pt x="658" y="19"/>
                  </a:lnTo>
                  <a:lnTo>
                    <a:pt x="639" y="27"/>
                  </a:lnTo>
                  <a:lnTo>
                    <a:pt x="626" y="15"/>
                  </a:lnTo>
                  <a:lnTo>
                    <a:pt x="620" y="27"/>
                  </a:lnTo>
                  <a:lnTo>
                    <a:pt x="609" y="21"/>
                  </a:lnTo>
                  <a:lnTo>
                    <a:pt x="594" y="30"/>
                  </a:lnTo>
                  <a:lnTo>
                    <a:pt x="572" y="32"/>
                  </a:lnTo>
                  <a:lnTo>
                    <a:pt x="551" y="30"/>
                  </a:lnTo>
                  <a:lnTo>
                    <a:pt x="540" y="21"/>
                  </a:lnTo>
                  <a:lnTo>
                    <a:pt x="525" y="36"/>
                  </a:lnTo>
                  <a:lnTo>
                    <a:pt x="502" y="40"/>
                  </a:lnTo>
                  <a:lnTo>
                    <a:pt x="476" y="45"/>
                  </a:lnTo>
                  <a:lnTo>
                    <a:pt x="446" y="47"/>
                  </a:lnTo>
                  <a:lnTo>
                    <a:pt x="432" y="30"/>
                  </a:lnTo>
                  <a:lnTo>
                    <a:pt x="415" y="28"/>
                  </a:lnTo>
                  <a:lnTo>
                    <a:pt x="410" y="42"/>
                  </a:lnTo>
                  <a:lnTo>
                    <a:pt x="414" y="62"/>
                  </a:lnTo>
                  <a:lnTo>
                    <a:pt x="395" y="51"/>
                  </a:lnTo>
                  <a:lnTo>
                    <a:pt x="380" y="58"/>
                  </a:lnTo>
                  <a:lnTo>
                    <a:pt x="357" y="60"/>
                  </a:lnTo>
                  <a:lnTo>
                    <a:pt x="338" y="75"/>
                  </a:lnTo>
                  <a:lnTo>
                    <a:pt x="318" y="77"/>
                  </a:lnTo>
                  <a:lnTo>
                    <a:pt x="320" y="89"/>
                  </a:lnTo>
                  <a:lnTo>
                    <a:pt x="299" y="92"/>
                  </a:lnTo>
                  <a:lnTo>
                    <a:pt x="297" y="105"/>
                  </a:lnTo>
                  <a:lnTo>
                    <a:pt x="288" y="115"/>
                  </a:lnTo>
                  <a:lnTo>
                    <a:pt x="269" y="111"/>
                  </a:lnTo>
                  <a:lnTo>
                    <a:pt x="241" y="115"/>
                  </a:lnTo>
                  <a:lnTo>
                    <a:pt x="224" y="113"/>
                  </a:lnTo>
                  <a:lnTo>
                    <a:pt x="210" y="122"/>
                  </a:lnTo>
                  <a:lnTo>
                    <a:pt x="195" y="135"/>
                  </a:lnTo>
                  <a:lnTo>
                    <a:pt x="190" y="151"/>
                  </a:lnTo>
                  <a:lnTo>
                    <a:pt x="184" y="164"/>
                  </a:lnTo>
                  <a:lnTo>
                    <a:pt x="173" y="164"/>
                  </a:lnTo>
                  <a:lnTo>
                    <a:pt x="160" y="166"/>
                  </a:lnTo>
                  <a:lnTo>
                    <a:pt x="150" y="179"/>
                  </a:lnTo>
                  <a:lnTo>
                    <a:pt x="126" y="182"/>
                  </a:lnTo>
                  <a:lnTo>
                    <a:pt x="107" y="182"/>
                  </a:lnTo>
                  <a:lnTo>
                    <a:pt x="94" y="192"/>
                  </a:lnTo>
                  <a:lnTo>
                    <a:pt x="81" y="188"/>
                  </a:lnTo>
                  <a:lnTo>
                    <a:pt x="64" y="194"/>
                  </a:lnTo>
                  <a:lnTo>
                    <a:pt x="49" y="186"/>
                  </a:lnTo>
                  <a:lnTo>
                    <a:pt x="24" y="194"/>
                  </a:lnTo>
                  <a:lnTo>
                    <a:pt x="9" y="184"/>
                  </a:lnTo>
                  <a:lnTo>
                    <a:pt x="0" y="196"/>
                  </a:lnTo>
                  <a:lnTo>
                    <a:pt x="2" y="402"/>
                  </a:lnTo>
                  <a:lnTo>
                    <a:pt x="4" y="432"/>
                  </a:lnTo>
                  <a:lnTo>
                    <a:pt x="19" y="440"/>
                  </a:lnTo>
                  <a:lnTo>
                    <a:pt x="28" y="455"/>
                  </a:lnTo>
                  <a:lnTo>
                    <a:pt x="28" y="468"/>
                  </a:lnTo>
                  <a:lnTo>
                    <a:pt x="43" y="474"/>
                  </a:lnTo>
                  <a:lnTo>
                    <a:pt x="54" y="481"/>
                  </a:lnTo>
                  <a:lnTo>
                    <a:pt x="58" y="498"/>
                  </a:lnTo>
                  <a:lnTo>
                    <a:pt x="69" y="500"/>
                  </a:lnTo>
                  <a:lnTo>
                    <a:pt x="69" y="526"/>
                  </a:lnTo>
                  <a:lnTo>
                    <a:pt x="81" y="539"/>
                  </a:lnTo>
                  <a:lnTo>
                    <a:pt x="101" y="556"/>
                  </a:lnTo>
                  <a:lnTo>
                    <a:pt x="115" y="567"/>
                  </a:lnTo>
                  <a:lnTo>
                    <a:pt x="133" y="577"/>
                  </a:lnTo>
                  <a:lnTo>
                    <a:pt x="147" y="592"/>
                  </a:lnTo>
                  <a:lnTo>
                    <a:pt x="158" y="599"/>
                  </a:lnTo>
                  <a:lnTo>
                    <a:pt x="180" y="605"/>
                  </a:lnTo>
                  <a:lnTo>
                    <a:pt x="195" y="594"/>
                  </a:lnTo>
                  <a:lnTo>
                    <a:pt x="199" y="581"/>
                  </a:lnTo>
                  <a:lnTo>
                    <a:pt x="209" y="571"/>
                  </a:lnTo>
                  <a:lnTo>
                    <a:pt x="224" y="567"/>
                  </a:lnTo>
                  <a:lnTo>
                    <a:pt x="231" y="554"/>
                  </a:lnTo>
                  <a:lnTo>
                    <a:pt x="227" y="539"/>
                  </a:lnTo>
                  <a:lnTo>
                    <a:pt x="242" y="522"/>
                  </a:lnTo>
                  <a:lnTo>
                    <a:pt x="254" y="519"/>
                  </a:lnTo>
                  <a:lnTo>
                    <a:pt x="263" y="534"/>
                  </a:lnTo>
                  <a:lnTo>
                    <a:pt x="274" y="519"/>
                  </a:lnTo>
                  <a:lnTo>
                    <a:pt x="289" y="526"/>
                  </a:lnTo>
                  <a:lnTo>
                    <a:pt x="306" y="535"/>
                  </a:lnTo>
                  <a:lnTo>
                    <a:pt x="335" y="552"/>
                  </a:lnTo>
                  <a:lnTo>
                    <a:pt x="346" y="541"/>
                  </a:lnTo>
                  <a:lnTo>
                    <a:pt x="363" y="558"/>
                  </a:lnTo>
                  <a:lnTo>
                    <a:pt x="370" y="575"/>
                  </a:lnTo>
                  <a:lnTo>
                    <a:pt x="378" y="592"/>
                  </a:lnTo>
                  <a:lnTo>
                    <a:pt x="391" y="596"/>
                  </a:lnTo>
                  <a:lnTo>
                    <a:pt x="399" y="611"/>
                  </a:lnTo>
                  <a:lnTo>
                    <a:pt x="399" y="624"/>
                  </a:lnTo>
                  <a:lnTo>
                    <a:pt x="408" y="633"/>
                  </a:lnTo>
                  <a:lnTo>
                    <a:pt x="419" y="629"/>
                  </a:lnTo>
                  <a:lnTo>
                    <a:pt x="425" y="654"/>
                  </a:lnTo>
                  <a:lnTo>
                    <a:pt x="436" y="648"/>
                  </a:lnTo>
                  <a:lnTo>
                    <a:pt x="449" y="644"/>
                  </a:lnTo>
                  <a:lnTo>
                    <a:pt x="464" y="654"/>
                  </a:lnTo>
                  <a:lnTo>
                    <a:pt x="472" y="665"/>
                  </a:lnTo>
                  <a:lnTo>
                    <a:pt x="489" y="654"/>
                  </a:lnTo>
                  <a:lnTo>
                    <a:pt x="553" y="599"/>
                  </a:lnTo>
                  <a:lnTo>
                    <a:pt x="551" y="579"/>
                  </a:lnTo>
                  <a:lnTo>
                    <a:pt x="564" y="567"/>
                  </a:lnTo>
                  <a:lnTo>
                    <a:pt x="579" y="571"/>
                  </a:lnTo>
                  <a:lnTo>
                    <a:pt x="594" y="562"/>
                  </a:lnTo>
                  <a:lnTo>
                    <a:pt x="603" y="551"/>
                  </a:lnTo>
                  <a:lnTo>
                    <a:pt x="605" y="535"/>
                  </a:lnTo>
                  <a:lnTo>
                    <a:pt x="613" y="524"/>
                  </a:lnTo>
                  <a:lnTo>
                    <a:pt x="630" y="526"/>
                  </a:lnTo>
                  <a:lnTo>
                    <a:pt x="622" y="505"/>
                  </a:lnTo>
                  <a:lnTo>
                    <a:pt x="620" y="483"/>
                  </a:lnTo>
                  <a:lnTo>
                    <a:pt x="630" y="457"/>
                  </a:lnTo>
                  <a:lnTo>
                    <a:pt x="630" y="423"/>
                  </a:lnTo>
                  <a:lnTo>
                    <a:pt x="632" y="397"/>
                  </a:lnTo>
                  <a:lnTo>
                    <a:pt x="622" y="381"/>
                  </a:lnTo>
                  <a:lnTo>
                    <a:pt x="617" y="365"/>
                  </a:lnTo>
                  <a:lnTo>
                    <a:pt x="630" y="348"/>
                  </a:lnTo>
                  <a:lnTo>
                    <a:pt x="651" y="350"/>
                  </a:lnTo>
                  <a:lnTo>
                    <a:pt x="669" y="366"/>
                  </a:lnTo>
                  <a:lnTo>
                    <a:pt x="692" y="380"/>
                  </a:lnTo>
                  <a:lnTo>
                    <a:pt x="703" y="368"/>
                  </a:lnTo>
                  <a:lnTo>
                    <a:pt x="711" y="350"/>
                  </a:lnTo>
                  <a:lnTo>
                    <a:pt x="730" y="336"/>
                  </a:lnTo>
                  <a:lnTo>
                    <a:pt x="750" y="325"/>
                  </a:lnTo>
                  <a:lnTo>
                    <a:pt x="773" y="323"/>
                  </a:lnTo>
                  <a:lnTo>
                    <a:pt x="786" y="308"/>
                  </a:lnTo>
                  <a:lnTo>
                    <a:pt x="795" y="291"/>
                  </a:lnTo>
                  <a:lnTo>
                    <a:pt x="820" y="293"/>
                  </a:lnTo>
                  <a:lnTo>
                    <a:pt x="839" y="288"/>
                  </a:lnTo>
                  <a:lnTo>
                    <a:pt x="856" y="291"/>
                  </a:lnTo>
                  <a:lnTo>
                    <a:pt x="871" y="295"/>
                  </a:lnTo>
                  <a:lnTo>
                    <a:pt x="891" y="288"/>
                  </a:lnTo>
                  <a:lnTo>
                    <a:pt x="903" y="278"/>
                  </a:lnTo>
                  <a:lnTo>
                    <a:pt x="921" y="280"/>
                  </a:lnTo>
                  <a:lnTo>
                    <a:pt x="934" y="269"/>
                  </a:lnTo>
                  <a:lnTo>
                    <a:pt x="950" y="261"/>
                  </a:lnTo>
                  <a:lnTo>
                    <a:pt x="965" y="263"/>
                  </a:lnTo>
                  <a:lnTo>
                    <a:pt x="989" y="258"/>
                  </a:lnTo>
                  <a:lnTo>
                    <a:pt x="1012" y="252"/>
                  </a:lnTo>
                  <a:lnTo>
                    <a:pt x="1019" y="243"/>
                  </a:lnTo>
                  <a:lnTo>
                    <a:pt x="1025" y="233"/>
                  </a:lnTo>
                  <a:lnTo>
                    <a:pt x="1032" y="218"/>
                  </a:lnTo>
                  <a:lnTo>
                    <a:pt x="1049" y="207"/>
                  </a:lnTo>
                  <a:lnTo>
                    <a:pt x="1060" y="192"/>
                  </a:lnTo>
                  <a:lnTo>
                    <a:pt x="1055" y="177"/>
                  </a:lnTo>
                  <a:lnTo>
                    <a:pt x="1044" y="173"/>
                  </a:lnTo>
                  <a:lnTo>
                    <a:pt x="1030" y="184"/>
                  </a:lnTo>
                  <a:lnTo>
                    <a:pt x="1017" y="179"/>
                  </a:lnTo>
                  <a:lnTo>
                    <a:pt x="1006" y="190"/>
                  </a:lnTo>
                  <a:lnTo>
                    <a:pt x="985" y="186"/>
                  </a:lnTo>
                  <a:lnTo>
                    <a:pt x="976" y="197"/>
                  </a:lnTo>
                  <a:lnTo>
                    <a:pt x="936" y="182"/>
                  </a:lnTo>
                  <a:lnTo>
                    <a:pt x="921" y="199"/>
                  </a:lnTo>
                  <a:lnTo>
                    <a:pt x="910" y="186"/>
                  </a:lnTo>
                  <a:lnTo>
                    <a:pt x="893" y="179"/>
                  </a:lnTo>
                  <a:lnTo>
                    <a:pt x="878" y="179"/>
                  </a:lnTo>
                  <a:lnTo>
                    <a:pt x="871" y="154"/>
                  </a:lnTo>
                  <a:lnTo>
                    <a:pt x="863" y="139"/>
                  </a:lnTo>
                  <a:lnTo>
                    <a:pt x="854" y="126"/>
                  </a:lnTo>
                  <a:lnTo>
                    <a:pt x="839" y="115"/>
                  </a:lnTo>
                  <a:lnTo>
                    <a:pt x="822" y="113"/>
                  </a:lnTo>
                  <a:lnTo>
                    <a:pt x="808" y="104"/>
                  </a:lnTo>
                  <a:lnTo>
                    <a:pt x="904" y="32"/>
                  </a:lnTo>
                  <a:close/>
                </a:path>
              </a:pathLst>
            </a:custGeom>
            <a:solidFill>
              <a:srgbClr val="FF000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144" name="Freeform 66">
              <a:extLst>
                <a:ext uri="{FF2B5EF4-FFF2-40B4-BE49-F238E27FC236}">
                  <a16:creationId xmlns:a16="http://schemas.microsoft.com/office/drawing/2014/main" id="{A3DBF2CC-5598-4BB4-9D9F-2A43A50FB4A2}"/>
                </a:ext>
              </a:extLst>
            </p:cNvPr>
            <p:cNvSpPr>
              <a:spLocks/>
            </p:cNvSpPr>
            <p:nvPr/>
          </p:nvSpPr>
          <p:spPr bwMode="auto">
            <a:xfrm>
              <a:off x="3708393" y="5125160"/>
              <a:ext cx="1339850" cy="1470025"/>
            </a:xfrm>
            <a:custGeom>
              <a:avLst/>
              <a:gdLst>
                <a:gd name="T0" fmla="*/ 267 w 844"/>
                <a:gd name="T1" fmla="*/ 590 h 926"/>
                <a:gd name="T2" fmla="*/ 314 w 844"/>
                <a:gd name="T3" fmla="*/ 607 h 926"/>
                <a:gd name="T4" fmla="*/ 336 w 844"/>
                <a:gd name="T5" fmla="*/ 661 h 926"/>
                <a:gd name="T6" fmla="*/ 385 w 844"/>
                <a:gd name="T7" fmla="*/ 682 h 926"/>
                <a:gd name="T8" fmla="*/ 459 w 844"/>
                <a:gd name="T9" fmla="*/ 701 h 926"/>
                <a:gd name="T10" fmla="*/ 515 w 844"/>
                <a:gd name="T11" fmla="*/ 712 h 926"/>
                <a:gd name="T12" fmla="*/ 521 w 844"/>
                <a:gd name="T13" fmla="*/ 738 h 926"/>
                <a:gd name="T14" fmla="*/ 532 w 844"/>
                <a:gd name="T15" fmla="*/ 796 h 926"/>
                <a:gd name="T16" fmla="*/ 543 w 844"/>
                <a:gd name="T17" fmla="*/ 838 h 926"/>
                <a:gd name="T18" fmla="*/ 545 w 844"/>
                <a:gd name="T19" fmla="*/ 872 h 926"/>
                <a:gd name="T20" fmla="*/ 583 w 844"/>
                <a:gd name="T21" fmla="*/ 877 h 926"/>
                <a:gd name="T22" fmla="*/ 609 w 844"/>
                <a:gd name="T23" fmla="*/ 858 h 926"/>
                <a:gd name="T24" fmla="*/ 634 w 844"/>
                <a:gd name="T25" fmla="*/ 892 h 926"/>
                <a:gd name="T26" fmla="*/ 675 w 844"/>
                <a:gd name="T27" fmla="*/ 879 h 926"/>
                <a:gd name="T28" fmla="*/ 696 w 844"/>
                <a:gd name="T29" fmla="*/ 905 h 926"/>
                <a:gd name="T30" fmla="*/ 754 w 844"/>
                <a:gd name="T31" fmla="*/ 913 h 926"/>
                <a:gd name="T32" fmla="*/ 769 w 844"/>
                <a:gd name="T33" fmla="*/ 860 h 926"/>
                <a:gd name="T34" fmla="*/ 728 w 844"/>
                <a:gd name="T35" fmla="*/ 819 h 926"/>
                <a:gd name="T36" fmla="*/ 726 w 844"/>
                <a:gd name="T37" fmla="*/ 763 h 926"/>
                <a:gd name="T38" fmla="*/ 699 w 844"/>
                <a:gd name="T39" fmla="*/ 714 h 926"/>
                <a:gd name="T40" fmla="*/ 624 w 844"/>
                <a:gd name="T41" fmla="*/ 680 h 926"/>
                <a:gd name="T42" fmla="*/ 588 w 844"/>
                <a:gd name="T43" fmla="*/ 436 h 926"/>
                <a:gd name="T44" fmla="*/ 660 w 844"/>
                <a:gd name="T45" fmla="*/ 425 h 926"/>
                <a:gd name="T46" fmla="*/ 726 w 844"/>
                <a:gd name="T47" fmla="*/ 393 h 926"/>
                <a:gd name="T48" fmla="*/ 792 w 844"/>
                <a:gd name="T49" fmla="*/ 396 h 926"/>
                <a:gd name="T50" fmla="*/ 844 w 844"/>
                <a:gd name="T51" fmla="*/ 398 h 926"/>
                <a:gd name="T52" fmla="*/ 833 w 844"/>
                <a:gd name="T53" fmla="*/ 344 h 926"/>
                <a:gd name="T54" fmla="*/ 824 w 844"/>
                <a:gd name="T55" fmla="*/ 302 h 926"/>
                <a:gd name="T56" fmla="*/ 762 w 844"/>
                <a:gd name="T57" fmla="*/ 293 h 926"/>
                <a:gd name="T58" fmla="*/ 713 w 844"/>
                <a:gd name="T59" fmla="*/ 276 h 926"/>
                <a:gd name="T60" fmla="*/ 664 w 844"/>
                <a:gd name="T61" fmla="*/ 274 h 926"/>
                <a:gd name="T62" fmla="*/ 628 w 844"/>
                <a:gd name="T63" fmla="*/ 98 h 926"/>
                <a:gd name="T64" fmla="*/ 564 w 844"/>
                <a:gd name="T65" fmla="*/ 75 h 926"/>
                <a:gd name="T66" fmla="*/ 553 w 844"/>
                <a:gd name="T67" fmla="*/ 32 h 926"/>
                <a:gd name="T68" fmla="*/ 517 w 844"/>
                <a:gd name="T69" fmla="*/ 25 h 926"/>
                <a:gd name="T70" fmla="*/ 449 w 844"/>
                <a:gd name="T71" fmla="*/ 47 h 926"/>
                <a:gd name="T72" fmla="*/ 384 w 844"/>
                <a:gd name="T73" fmla="*/ 58 h 926"/>
                <a:gd name="T74" fmla="*/ 314 w 844"/>
                <a:gd name="T75" fmla="*/ 75 h 926"/>
                <a:gd name="T76" fmla="*/ 239 w 844"/>
                <a:gd name="T77" fmla="*/ 117 h 926"/>
                <a:gd name="T78" fmla="*/ 179 w 844"/>
                <a:gd name="T79" fmla="*/ 117 h 926"/>
                <a:gd name="T80" fmla="*/ 160 w 844"/>
                <a:gd name="T81" fmla="*/ 164 h 926"/>
                <a:gd name="T82" fmla="*/ 150 w 844"/>
                <a:gd name="T83" fmla="*/ 272 h 926"/>
                <a:gd name="T84" fmla="*/ 131 w 844"/>
                <a:gd name="T85" fmla="*/ 318 h 926"/>
                <a:gd name="T86" fmla="*/ 79 w 844"/>
                <a:gd name="T87" fmla="*/ 346 h 926"/>
                <a:gd name="T88" fmla="*/ 13 w 844"/>
                <a:gd name="T89" fmla="*/ 434 h 926"/>
                <a:gd name="T90" fmla="*/ 41 w 844"/>
                <a:gd name="T91" fmla="*/ 473 h 926"/>
                <a:gd name="T92" fmla="*/ 69 w 844"/>
                <a:gd name="T93" fmla="*/ 517 h 926"/>
                <a:gd name="T94" fmla="*/ 107 w 844"/>
                <a:gd name="T95" fmla="*/ 539 h 926"/>
                <a:gd name="T96" fmla="*/ 156 w 844"/>
                <a:gd name="T97" fmla="*/ 560 h 926"/>
                <a:gd name="T98" fmla="*/ 194 w 844"/>
                <a:gd name="T99" fmla="*/ 56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4" h="926">
                  <a:moveTo>
                    <a:pt x="226" y="586"/>
                  </a:moveTo>
                  <a:lnTo>
                    <a:pt x="246" y="582"/>
                  </a:lnTo>
                  <a:lnTo>
                    <a:pt x="259" y="577"/>
                  </a:lnTo>
                  <a:lnTo>
                    <a:pt x="267" y="590"/>
                  </a:lnTo>
                  <a:lnTo>
                    <a:pt x="269" y="601"/>
                  </a:lnTo>
                  <a:lnTo>
                    <a:pt x="288" y="607"/>
                  </a:lnTo>
                  <a:lnTo>
                    <a:pt x="301" y="612"/>
                  </a:lnTo>
                  <a:lnTo>
                    <a:pt x="314" y="607"/>
                  </a:lnTo>
                  <a:lnTo>
                    <a:pt x="329" y="624"/>
                  </a:lnTo>
                  <a:lnTo>
                    <a:pt x="338" y="633"/>
                  </a:lnTo>
                  <a:lnTo>
                    <a:pt x="320" y="646"/>
                  </a:lnTo>
                  <a:lnTo>
                    <a:pt x="336" y="661"/>
                  </a:lnTo>
                  <a:lnTo>
                    <a:pt x="346" y="669"/>
                  </a:lnTo>
                  <a:lnTo>
                    <a:pt x="348" y="687"/>
                  </a:lnTo>
                  <a:lnTo>
                    <a:pt x="374" y="695"/>
                  </a:lnTo>
                  <a:lnTo>
                    <a:pt x="385" y="682"/>
                  </a:lnTo>
                  <a:lnTo>
                    <a:pt x="410" y="695"/>
                  </a:lnTo>
                  <a:lnTo>
                    <a:pt x="421" y="689"/>
                  </a:lnTo>
                  <a:lnTo>
                    <a:pt x="429" y="697"/>
                  </a:lnTo>
                  <a:lnTo>
                    <a:pt x="459" y="701"/>
                  </a:lnTo>
                  <a:lnTo>
                    <a:pt x="472" y="718"/>
                  </a:lnTo>
                  <a:lnTo>
                    <a:pt x="489" y="725"/>
                  </a:lnTo>
                  <a:lnTo>
                    <a:pt x="506" y="729"/>
                  </a:lnTo>
                  <a:lnTo>
                    <a:pt x="515" y="712"/>
                  </a:lnTo>
                  <a:lnTo>
                    <a:pt x="530" y="712"/>
                  </a:lnTo>
                  <a:lnTo>
                    <a:pt x="543" y="718"/>
                  </a:lnTo>
                  <a:lnTo>
                    <a:pt x="534" y="729"/>
                  </a:lnTo>
                  <a:lnTo>
                    <a:pt x="521" y="738"/>
                  </a:lnTo>
                  <a:lnTo>
                    <a:pt x="515" y="757"/>
                  </a:lnTo>
                  <a:lnTo>
                    <a:pt x="532" y="757"/>
                  </a:lnTo>
                  <a:lnTo>
                    <a:pt x="534" y="778"/>
                  </a:lnTo>
                  <a:lnTo>
                    <a:pt x="532" y="796"/>
                  </a:lnTo>
                  <a:lnTo>
                    <a:pt x="521" y="800"/>
                  </a:lnTo>
                  <a:lnTo>
                    <a:pt x="521" y="813"/>
                  </a:lnTo>
                  <a:lnTo>
                    <a:pt x="530" y="826"/>
                  </a:lnTo>
                  <a:lnTo>
                    <a:pt x="543" y="838"/>
                  </a:lnTo>
                  <a:lnTo>
                    <a:pt x="534" y="855"/>
                  </a:lnTo>
                  <a:lnTo>
                    <a:pt x="521" y="860"/>
                  </a:lnTo>
                  <a:lnTo>
                    <a:pt x="526" y="873"/>
                  </a:lnTo>
                  <a:lnTo>
                    <a:pt x="545" y="872"/>
                  </a:lnTo>
                  <a:lnTo>
                    <a:pt x="549" y="888"/>
                  </a:lnTo>
                  <a:lnTo>
                    <a:pt x="564" y="900"/>
                  </a:lnTo>
                  <a:lnTo>
                    <a:pt x="575" y="888"/>
                  </a:lnTo>
                  <a:lnTo>
                    <a:pt x="583" y="877"/>
                  </a:lnTo>
                  <a:lnTo>
                    <a:pt x="564" y="872"/>
                  </a:lnTo>
                  <a:lnTo>
                    <a:pt x="575" y="860"/>
                  </a:lnTo>
                  <a:lnTo>
                    <a:pt x="594" y="862"/>
                  </a:lnTo>
                  <a:lnTo>
                    <a:pt x="609" y="858"/>
                  </a:lnTo>
                  <a:lnTo>
                    <a:pt x="628" y="856"/>
                  </a:lnTo>
                  <a:lnTo>
                    <a:pt x="620" y="870"/>
                  </a:lnTo>
                  <a:lnTo>
                    <a:pt x="619" y="887"/>
                  </a:lnTo>
                  <a:lnTo>
                    <a:pt x="634" y="892"/>
                  </a:lnTo>
                  <a:lnTo>
                    <a:pt x="647" y="887"/>
                  </a:lnTo>
                  <a:lnTo>
                    <a:pt x="652" y="875"/>
                  </a:lnTo>
                  <a:lnTo>
                    <a:pt x="671" y="892"/>
                  </a:lnTo>
                  <a:lnTo>
                    <a:pt x="675" y="879"/>
                  </a:lnTo>
                  <a:lnTo>
                    <a:pt x="684" y="870"/>
                  </a:lnTo>
                  <a:lnTo>
                    <a:pt x="698" y="881"/>
                  </a:lnTo>
                  <a:lnTo>
                    <a:pt x="703" y="896"/>
                  </a:lnTo>
                  <a:lnTo>
                    <a:pt x="696" y="905"/>
                  </a:lnTo>
                  <a:lnTo>
                    <a:pt x="705" y="926"/>
                  </a:lnTo>
                  <a:lnTo>
                    <a:pt x="724" y="907"/>
                  </a:lnTo>
                  <a:lnTo>
                    <a:pt x="739" y="917"/>
                  </a:lnTo>
                  <a:lnTo>
                    <a:pt x="754" y="913"/>
                  </a:lnTo>
                  <a:lnTo>
                    <a:pt x="758" y="892"/>
                  </a:lnTo>
                  <a:lnTo>
                    <a:pt x="760" y="883"/>
                  </a:lnTo>
                  <a:lnTo>
                    <a:pt x="767" y="873"/>
                  </a:lnTo>
                  <a:lnTo>
                    <a:pt x="769" y="860"/>
                  </a:lnTo>
                  <a:lnTo>
                    <a:pt x="756" y="849"/>
                  </a:lnTo>
                  <a:lnTo>
                    <a:pt x="737" y="841"/>
                  </a:lnTo>
                  <a:lnTo>
                    <a:pt x="743" y="830"/>
                  </a:lnTo>
                  <a:lnTo>
                    <a:pt x="728" y="819"/>
                  </a:lnTo>
                  <a:lnTo>
                    <a:pt x="716" y="802"/>
                  </a:lnTo>
                  <a:lnTo>
                    <a:pt x="709" y="785"/>
                  </a:lnTo>
                  <a:lnTo>
                    <a:pt x="716" y="778"/>
                  </a:lnTo>
                  <a:lnTo>
                    <a:pt x="726" y="763"/>
                  </a:lnTo>
                  <a:lnTo>
                    <a:pt x="716" y="757"/>
                  </a:lnTo>
                  <a:lnTo>
                    <a:pt x="714" y="740"/>
                  </a:lnTo>
                  <a:lnTo>
                    <a:pt x="716" y="721"/>
                  </a:lnTo>
                  <a:lnTo>
                    <a:pt x="699" y="714"/>
                  </a:lnTo>
                  <a:lnTo>
                    <a:pt x="681" y="704"/>
                  </a:lnTo>
                  <a:lnTo>
                    <a:pt x="664" y="693"/>
                  </a:lnTo>
                  <a:lnTo>
                    <a:pt x="647" y="684"/>
                  </a:lnTo>
                  <a:lnTo>
                    <a:pt x="624" y="680"/>
                  </a:lnTo>
                  <a:lnTo>
                    <a:pt x="605" y="665"/>
                  </a:lnTo>
                  <a:lnTo>
                    <a:pt x="594" y="644"/>
                  </a:lnTo>
                  <a:lnTo>
                    <a:pt x="588" y="625"/>
                  </a:lnTo>
                  <a:lnTo>
                    <a:pt x="588" y="436"/>
                  </a:lnTo>
                  <a:lnTo>
                    <a:pt x="611" y="432"/>
                  </a:lnTo>
                  <a:lnTo>
                    <a:pt x="620" y="423"/>
                  </a:lnTo>
                  <a:lnTo>
                    <a:pt x="641" y="426"/>
                  </a:lnTo>
                  <a:lnTo>
                    <a:pt x="660" y="425"/>
                  </a:lnTo>
                  <a:lnTo>
                    <a:pt x="675" y="413"/>
                  </a:lnTo>
                  <a:lnTo>
                    <a:pt x="688" y="400"/>
                  </a:lnTo>
                  <a:lnTo>
                    <a:pt x="703" y="408"/>
                  </a:lnTo>
                  <a:lnTo>
                    <a:pt x="726" y="393"/>
                  </a:lnTo>
                  <a:lnTo>
                    <a:pt x="733" y="383"/>
                  </a:lnTo>
                  <a:lnTo>
                    <a:pt x="746" y="385"/>
                  </a:lnTo>
                  <a:lnTo>
                    <a:pt x="767" y="396"/>
                  </a:lnTo>
                  <a:lnTo>
                    <a:pt x="792" y="396"/>
                  </a:lnTo>
                  <a:lnTo>
                    <a:pt x="799" y="406"/>
                  </a:lnTo>
                  <a:lnTo>
                    <a:pt x="812" y="411"/>
                  </a:lnTo>
                  <a:lnTo>
                    <a:pt x="824" y="398"/>
                  </a:lnTo>
                  <a:lnTo>
                    <a:pt x="844" y="398"/>
                  </a:lnTo>
                  <a:lnTo>
                    <a:pt x="837" y="381"/>
                  </a:lnTo>
                  <a:lnTo>
                    <a:pt x="825" y="372"/>
                  </a:lnTo>
                  <a:lnTo>
                    <a:pt x="837" y="361"/>
                  </a:lnTo>
                  <a:lnTo>
                    <a:pt x="833" y="344"/>
                  </a:lnTo>
                  <a:lnTo>
                    <a:pt x="844" y="338"/>
                  </a:lnTo>
                  <a:lnTo>
                    <a:pt x="827" y="329"/>
                  </a:lnTo>
                  <a:lnTo>
                    <a:pt x="831" y="314"/>
                  </a:lnTo>
                  <a:lnTo>
                    <a:pt x="824" y="302"/>
                  </a:lnTo>
                  <a:lnTo>
                    <a:pt x="809" y="287"/>
                  </a:lnTo>
                  <a:lnTo>
                    <a:pt x="790" y="286"/>
                  </a:lnTo>
                  <a:lnTo>
                    <a:pt x="771" y="276"/>
                  </a:lnTo>
                  <a:lnTo>
                    <a:pt x="762" y="293"/>
                  </a:lnTo>
                  <a:lnTo>
                    <a:pt x="745" y="278"/>
                  </a:lnTo>
                  <a:lnTo>
                    <a:pt x="733" y="289"/>
                  </a:lnTo>
                  <a:lnTo>
                    <a:pt x="718" y="287"/>
                  </a:lnTo>
                  <a:lnTo>
                    <a:pt x="713" y="276"/>
                  </a:lnTo>
                  <a:lnTo>
                    <a:pt x="696" y="274"/>
                  </a:lnTo>
                  <a:lnTo>
                    <a:pt x="683" y="284"/>
                  </a:lnTo>
                  <a:lnTo>
                    <a:pt x="673" y="272"/>
                  </a:lnTo>
                  <a:lnTo>
                    <a:pt x="664" y="274"/>
                  </a:lnTo>
                  <a:lnTo>
                    <a:pt x="652" y="286"/>
                  </a:lnTo>
                  <a:lnTo>
                    <a:pt x="639" y="287"/>
                  </a:lnTo>
                  <a:lnTo>
                    <a:pt x="639" y="107"/>
                  </a:lnTo>
                  <a:lnTo>
                    <a:pt x="628" y="98"/>
                  </a:lnTo>
                  <a:lnTo>
                    <a:pt x="617" y="92"/>
                  </a:lnTo>
                  <a:lnTo>
                    <a:pt x="594" y="96"/>
                  </a:lnTo>
                  <a:lnTo>
                    <a:pt x="577" y="92"/>
                  </a:lnTo>
                  <a:lnTo>
                    <a:pt x="564" y="75"/>
                  </a:lnTo>
                  <a:lnTo>
                    <a:pt x="553" y="62"/>
                  </a:lnTo>
                  <a:lnTo>
                    <a:pt x="538" y="55"/>
                  </a:lnTo>
                  <a:lnTo>
                    <a:pt x="540" y="40"/>
                  </a:lnTo>
                  <a:lnTo>
                    <a:pt x="553" y="32"/>
                  </a:lnTo>
                  <a:lnTo>
                    <a:pt x="553" y="17"/>
                  </a:lnTo>
                  <a:lnTo>
                    <a:pt x="553" y="0"/>
                  </a:lnTo>
                  <a:lnTo>
                    <a:pt x="540" y="19"/>
                  </a:lnTo>
                  <a:lnTo>
                    <a:pt x="517" y="25"/>
                  </a:lnTo>
                  <a:lnTo>
                    <a:pt x="493" y="30"/>
                  </a:lnTo>
                  <a:lnTo>
                    <a:pt x="478" y="28"/>
                  </a:lnTo>
                  <a:lnTo>
                    <a:pt x="462" y="36"/>
                  </a:lnTo>
                  <a:lnTo>
                    <a:pt x="449" y="47"/>
                  </a:lnTo>
                  <a:lnTo>
                    <a:pt x="431" y="45"/>
                  </a:lnTo>
                  <a:lnTo>
                    <a:pt x="419" y="55"/>
                  </a:lnTo>
                  <a:lnTo>
                    <a:pt x="399" y="62"/>
                  </a:lnTo>
                  <a:lnTo>
                    <a:pt x="384" y="58"/>
                  </a:lnTo>
                  <a:lnTo>
                    <a:pt x="367" y="55"/>
                  </a:lnTo>
                  <a:lnTo>
                    <a:pt x="348" y="60"/>
                  </a:lnTo>
                  <a:lnTo>
                    <a:pt x="323" y="58"/>
                  </a:lnTo>
                  <a:lnTo>
                    <a:pt x="314" y="75"/>
                  </a:lnTo>
                  <a:lnTo>
                    <a:pt x="301" y="90"/>
                  </a:lnTo>
                  <a:lnTo>
                    <a:pt x="278" y="92"/>
                  </a:lnTo>
                  <a:lnTo>
                    <a:pt x="258" y="103"/>
                  </a:lnTo>
                  <a:lnTo>
                    <a:pt x="239" y="117"/>
                  </a:lnTo>
                  <a:lnTo>
                    <a:pt x="231" y="135"/>
                  </a:lnTo>
                  <a:lnTo>
                    <a:pt x="220" y="147"/>
                  </a:lnTo>
                  <a:lnTo>
                    <a:pt x="197" y="133"/>
                  </a:lnTo>
                  <a:lnTo>
                    <a:pt x="179" y="117"/>
                  </a:lnTo>
                  <a:lnTo>
                    <a:pt x="158" y="115"/>
                  </a:lnTo>
                  <a:lnTo>
                    <a:pt x="145" y="132"/>
                  </a:lnTo>
                  <a:lnTo>
                    <a:pt x="150" y="148"/>
                  </a:lnTo>
                  <a:lnTo>
                    <a:pt x="160" y="164"/>
                  </a:lnTo>
                  <a:lnTo>
                    <a:pt x="158" y="190"/>
                  </a:lnTo>
                  <a:lnTo>
                    <a:pt x="158" y="224"/>
                  </a:lnTo>
                  <a:lnTo>
                    <a:pt x="148" y="250"/>
                  </a:lnTo>
                  <a:lnTo>
                    <a:pt x="150" y="272"/>
                  </a:lnTo>
                  <a:lnTo>
                    <a:pt x="158" y="293"/>
                  </a:lnTo>
                  <a:lnTo>
                    <a:pt x="141" y="291"/>
                  </a:lnTo>
                  <a:lnTo>
                    <a:pt x="133" y="302"/>
                  </a:lnTo>
                  <a:lnTo>
                    <a:pt x="131" y="318"/>
                  </a:lnTo>
                  <a:lnTo>
                    <a:pt x="122" y="329"/>
                  </a:lnTo>
                  <a:lnTo>
                    <a:pt x="107" y="338"/>
                  </a:lnTo>
                  <a:lnTo>
                    <a:pt x="92" y="334"/>
                  </a:lnTo>
                  <a:lnTo>
                    <a:pt x="79" y="346"/>
                  </a:lnTo>
                  <a:lnTo>
                    <a:pt x="81" y="366"/>
                  </a:lnTo>
                  <a:lnTo>
                    <a:pt x="17" y="421"/>
                  </a:lnTo>
                  <a:lnTo>
                    <a:pt x="0" y="432"/>
                  </a:lnTo>
                  <a:lnTo>
                    <a:pt x="13" y="434"/>
                  </a:lnTo>
                  <a:lnTo>
                    <a:pt x="15" y="451"/>
                  </a:lnTo>
                  <a:lnTo>
                    <a:pt x="24" y="460"/>
                  </a:lnTo>
                  <a:lnTo>
                    <a:pt x="34" y="456"/>
                  </a:lnTo>
                  <a:lnTo>
                    <a:pt x="41" y="473"/>
                  </a:lnTo>
                  <a:lnTo>
                    <a:pt x="43" y="488"/>
                  </a:lnTo>
                  <a:lnTo>
                    <a:pt x="56" y="485"/>
                  </a:lnTo>
                  <a:lnTo>
                    <a:pt x="64" y="500"/>
                  </a:lnTo>
                  <a:lnTo>
                    <a:pt x="69" y="517"/>
                  </a:lnTo>
                  <a:lnTo>
                    <a:pt x="81" y="513"/>
                  </a:lnTo>
                  <a:lnTo>
                    <a:pt x="90" y="526"/>
                  </a:lnTo>
                  <a:lnTo>
                    <a:pt x="100" y="528"/>
                  </a:lnTo>
                  <a:lnTo>
                    <a:pt x="107" y="539"/>
                  </a:lnTo>
                  <a:lnTo>
                    <a:pt x="118" y="550"/>
                  </a:lnTo>
                  <a:lnTo>
                    <a:pt x="131" y="556"/>
                  </a:lnTo>
                  <a:lnTo>
                    <a:pt x="143" y="556"/>
                  </a:lnTo>
                  <a:lnTo>
                    <a:pt x="156" y="560"/>
                  </a:lnTo>
                  <a:lnTo>
                    <a:pt x="162" y="567"/>
                  </a:lnTo>
                  <a:lnTo>
                    <a:pt x="175" y="560"/>
                  </a:lnTo>
                  <a:lnTo>
                    <a:pt x="182" y="567"/>
                  </a:lnTo>
                  <a:lnTo>
                    <a:pt x="194" y="560"/>
                  </a:lnTo>
                  <a:lnTo>
                    <a:pt x="207" y="564"/>
                  </a:lnTo>
                  <a:lnTo>
                    <a:pt x="214" y="573"/>
                  </a:lnTo>
                  <a:lnTo>
                    <a:pt x="226" y="586"/>
                  </a:lnTo>
                  <a:close/>
                </a:path>
              </a:pathLst>
            </a:cu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45" name="Freeform 67">
              <a:extLst>
                <a:ext uri="{FF2B5EF4-FFF2-40B4-BE49-F238E27FC236}">
                  <a16:creationId xmlns:a16="http://schemas.microsoft.com/office/drawing/2014/main" id="{18EF3604-A3F5-411B-A1F0-4FA9318BDFAE}"/>
                </a:ext>
              </a:extLst>
            </p:cNvPr>
            <p:cNvSpPr>
              <a:spLocks/>
            </p:cNvSpPr>
            <p:nvPr/>
          </p:nvSpPr>
          <p:spPr bwMode="auto">
            <a:xfrm>
              <a:off x="2654293" y="6034797"/>
              <a:ext cx="2289175" cy="1847850"/>
            </a:xfrm>
            <a:custGeom>
              <a:avLst/>
              <a:gdLst>
                <a:gd name="T0" fmla="*/ 197 w 1442"/>
                <a:gd name="T1" fmla="*/ 178 h 1164"/>
                <a:gd name="T2" fmla="*/ 248 w 1442"/>
                <a:gd name="T3" fmla="*/ 203 h 1164"/>
                <a:gd name="T4" fmla="*/ 327 w 1442"/>
                <a:gd name="T5" fmla="*/ 218 h 1164"/>
                <a:gd name="T6" fmla="*/ 408 w 1442"/>
                <a:gd name="T7" fmla="*/ 208 h 1164"/>
                <a:gd name="T8" fmla="*/ 480 w 1442"/>
                <a:gd name="T9" fmla="*/ 216 h 1164"/>
                <a:gd name="T10" fmla="*/ 555 w 1442"/>
                <a:gd name="T11" fmla="*/ 212 h 1164"/>
                <a:gd name="T12" fmla="*/ 624 w 1442"/>
                <a:gd name="T13" fmla="*/ 206 h 1164"/>
                <a:gd name="T14" fmla="*/ 675 w 1442"/>
                <a:gd name="T15" fmla="*/ 137 h 1164"/>
                <a:gd name="T16" fmla="*/ 750 w 1442"/>
                <a:gd name="T17" fmla="*/ 113 h 1164"/>
                <a:gd name="T18" fmla="*/ 797 w 1442"/>
                <a:gd name="T19" fmla="*/ 41 h 1164"/>
                <a:gd name="T20" fmla="*/ 878 w 1442"/>
                <a:gd name="T21" fmla="*/ 0 h 1164"/>
                <a:gd name="T22" fmla="*/ 933 w 1442"/>
                <a:gd name="T23" fmla="*/ 28 h 1164"/>
                <a:gd name="T24" fmla="*/ 1002 w 1442"/>
                <a:gd name="T25" fmla="*/ 60 h 1164"/>
                <a:gd name="T26" fmla="*/ 1038 w 1442"/>
                <a:gd name="T27" fmla="*/ 122 h 1164"/>
                <a:gd name="T28" fmla="*/ 1123 w 1442"/>
                <a:gd name="T29" fmla="*/ 128 h 1164"/>
                <a:gd name="T30" fmla="*/ 1194 w 1442"/>
                <a:gd name="T31" fmla="*/ 139 h 1164"/>
                <a:gd name="T32" fmla="*/ 1196 w 1442"/>
                <a:gd name="T33" fmla="*/ 184 h 1164"/>
                <a:gd name="T34" fmla="*/ 1194 w 1442"/>
                <a:gd name="T35" fmla="*/ 253 h 1164"/>
                <a:gd name="T36" fmla="*/ 1209 w 1442"/>
                <a:gd name="T37" fmla="*/ 299 h 1164"/>
                <a:gd name="T38" fmla="*/ 1228 w 1442"/>
                <a:gd name="T39" fmla="*/ 299 h 1164"/>
                <a:gd name="T40" fmla="*/ 1284 w 1442"/>
                <a:gd name="T41" fmla="*/ 297 h 1164"/>
                <a:gd name="T42" fmla="*/ 1335 w 1442"/>
                <a:gd name="T43" fmla="*/ 319 h 1164"/>
                <a:gd name="T44" fmla="*/ 1360 w 1442"/>
                <a:gd name="T45" fmla="*/ 332 h 1164"/>
                <a:gd name="T46" fmla="*/ 1422 w 1442"/>
                <a:gd name="T47" fmla="*/ 319 h 1164"/>
                <a:gd name="T48" fmla="*/ 1431 w 1442"/>
                <a:gd name="T49" fmla="*/ 362 h 1164"/>
                <a:gd name="T50" fmla="*/ 1292 w 1442"/>
                <a:gd name="T51" fmla="*/ 1164 h 1164"/>
                <a:gd name="T52" fmla="*/ 1254 w 1442"/>
                <a:gd name="T53" fmla="*/ 1097 h 1164"/>
                <a:gd name="T54" fmla="*/ 1196 w 1442"/>
                <a:gd name="T55" fmla="*/ 1048 h 1164"/>
                <a:gd name="T56" fmla="*/ 1111 w 1442"/>
                <a:gd name="T57" fmla="*/ 1063 h 1164"/>
                <a:gd name="T58" fmla="*/ 1228 w 1442"/>
                <a:gd name="T59" fmla="*/ 760 h 1164"/>
                <a:gd name="T60" fmla="*/ 1185 w 1442"/>
                <a:gd name="T61" fmla="*/ 727 h 1164"/>
                <a:gd name="T62" fmla="*/ 1147 w 1442"/>
                <a:gd name="T63" fmla="*/ 695 h 1164"/>
                <a:gd name="T64" fmla="*/ 1096 w 1442"/>
                <a:gd name="T65" fmla="*/ 687 h 1164"/>
                <a:gd name="T66" fmla="*/ 1040 w 1442"/>
                <a:gd name="T67" fmla="*/ 650 h 1164"/>
                <a:gd name="T68" fmla="*/ 972 w 1442"/>
                <a:gd name="T69" fmla="*/ 655 h 1164"/>
                <a:gd name="T70" fmla="*/ 918 w 1442"/>
                <a:gd name="T71" fmla="*/ 682 h 1164"/>
                <a:gd name="T72" fmla="*/ 854 w 1442"/>
                <a:gd name="T73" fmla="*/ 687 h 1164"/>
                <a:gd name="T74" fmla="*/ 784 w 1442"/>
                <a:gd name="T75" fmla="*/ 633 h 1164"/>
                <a:gd name="T76" fmla="*/ 733 w 1442"/>
                <a:gd name="T77" fmla="*/ 680 h 1164"/>
                <a:gd name="T78" fmla="*/ 664 w 1442"/>
                <a:gd name="T79" fmla="*/ 721 h 1164"/>
                <a:gd name="T80" fmla="*/ 579 w 1442"/>
                <a:gd name="T81" fmla="*/ 717 h 1164"/>
                <a:gd name="T82" fmla="*/ 512 w 1442"/>
                <a:gd name="T83" fmla="*/ 734 h 1164"/>
                <a:gd name="T84" fmla="*/ 434 w 1442"/>
                <a:gd name="T85" fmla="*/ 723 h 1164"/>
                <a:gd name="T86" fmla="*/ 376 w 1442"/>
                <a:gd name="T87" fmla="*/ 693 h 1164"/>
                <a:gd name="T88" fmla="*/ 387 w 1442"/>
                <a:gd name="T89" fmla="*/ 637 h 1164"/>
                <a:gd name="T90" fmla="*/ 372 w 1442"/>
                <a:gd name="T91" fmla="*/ 580 h 1164"/>
                <a:gd name="T92" fmla="*/ 337 w 1442"/>
                <a:gd name="T93" fmla="*/ 560 h 1164"/>
                <a:gd name="T94" fmla="*/ 271 w 1442"/>
                <a:gd name="T95" fmla="*/ 548 h 1164"/>
                <a:gd name="T96" fmla="*/ 275 w 1442"/>
                <a:gd name="T97" fmla="*/ 488 h 1164"/>
                <a:gd name="T98" fmla="*/ 239 w 1442"/>
                <a:gd name="T99" fmla="*/ 437 h 1164"/>
                <a:gd name="T100" fmla="*/ 145 w 1442"/>
                <a:gd name="T101" fmla="*/ 392 h 1164"/>
                <a:gd name="T102" fmla="*/ 81 w 1442"/>
                <a:gd name="T103" fmla="*/ 359 h 1164"/>
                <a:gd name="T104" fmla="*/ 30 w 1442"/>
                <a:gd name="T105" fmla="*/ 321 h 1164"/>
                <a:gd name="T106" fmla="*/ 15 w 1442"/>
                <a:gd name="T107" fmla="*/ 265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2" h="1164">
                  <a:moveTo>
                    <a:pt x="0" y="227"/>
                  </a:moveTo>
                  <a:lnTo>
                    <a:pt x="149" y="176"/>
                  </a:lnTo>
                  <a:lnTo>
                    <a:pt x="169" y="182"/>
                  </a:lnTo>
                  <a:lnTo>
                    <a:pt x="182" y="173"/>
                  </a:lnTo>
                  <a:lnTo>
                    <a:pt x="197" y="178"/>
                  </a:lnTo>
                  <a:lnTo>
                    <a:pt x="212" y="178"/>
                  </a:lnTo>
                  <a:lnTo>
                    <a:pt x="212" y="190"/>
                  </a:lnTo>
                  <a:lnTo>
                    <a:pt x="233" y="190"/>
                  </a:lnTo>
                  <a:lnTo>
                    <a:pt x="235" y="208"/>
                  </a:lnTo>
                  <a:lnTo>
                    <a:pt x="248" y="203"/>
                  </a:lnTo>
                  <a:lnTo>
                    <a:pt x="261" y="212"/>
                  </a:lnTo>
                  <a:lnTo>
                    <a:pt x="278" y="208"/>
                  </a:lnTo>
                  <a:lnTo>
                    <a:pt x="297" y="203"/>
                  </a:lnTo>
                  <a:lnTo>
                    <a:pt x="310" y="210"/>
                  </a:lnTo>
                  <a:lnTo>
                    <a:pt x="327" y="218"/>
                  </a:lnTo>
                  <a:lnTo>
                    <a:pt x="350" y="231"/>
                  </a:lnTo>
                  <a:lnTo>
                    <a:pt x="372" y="227"/>
                  </a:lnTo>
                  <a:lnTo>
                    <a:pt x="382" y="214"/>
                  </a:lnTo>
                  <a:lnTo>
                    <a:pt x="391" y="203"/>
                  </a:lnTo>
                  <a:lnTo>
                    <a:pt x="408" y="208"/>
                  </a:lnTo>
                  <a:lnTo>
                    <a:pt x="423" y="223"/>
                  </a:lnTo>
                  <a:lnTo>
                    <a:pt x="440" y="229"/>
                  </a:lnTo>
                  <a:lnTo>
                    <a:pt x="455" y="225"/>
                  </a:lnTo>
                  <a:lnTo>
                    <a:pt x="465" y="212"/>
                  </a:lnTo>
                  <a:lnTo>
                    <a:pt x="480" y="216"/>
                  </a:lnTo>
                  <a:lnTo>
                    <a:pt x="498" y="229"/>
                  </a:lnTo>
                  <a:lnTo>
                    <a:pt x="515" y="244"/>
                  </a:lnTo>
                  <a:lnTo>
                    <a:pt x="532" y="246"/>
                  </a:lnTo>
                  <a:lnTo>
                    <a:pt x="543" y="231"/>
                  </a:lnTo>
                  <a:lnTo>
                    <a:pt x="555" y="212"/>
                  </a:lnTo>
                  <a:lnTo>
                    <a:pt x="568" y="206"/>
                  </a:lnTo>
                  <a:lnTo>
                    <a:pt x="579" y="222"/>
                  </a:lnTo>
                  <a:lnTo>
                    <a:pt x="594" y="227"/>
                  </a:lnTo>
                  <a:lnTo>
                    <a:pt x="609" y="227"/>
                  </a:lnTo>
                  <a:lnTo>
                    <a:pt x="624" y="206"/>
                  </a:lnTo>
                  <a:lnTo>
                    <a:pt x="634" y="190"/>
                  </a:lnTo>
                  <a:lnTo>
                    <a:pt x="636" y="171"/>
                  </a:lnTo>
                  <a:lnTo>
                    <a:pt x="643" y="152"/>
                  </a:lnTo>
                  <a:lnTo>
                    <a:pt x="660" y="143"/>
                  </a:lnTo>
                  <a:lnTo>
                    <a:pt x="675" y="137"/>
                  </a:lnTo>
                  <a:lnTo>
                    <a:pt x="679" y="118"/>
                  </a:lnTo>
                  <a:lnTo>
                    <a:pt x="688" y="109"/>
                  </a:lnTo>
                  <a:lnTo>
                    <a:pt x="711" y="116"/>
                  </a:lnTo>
                  <a:lnTo>
                    <a:pt x="730" y="120"/>
                  </a:lnTo>
                  <a:lnTo>
                    <a:pt x="750" y="113"/>
                  </a:lnTo>
                  <a:lnTo>
                    <a:pt x="758" y="90"/>
                  </a:lnTo>
                  <a:lnTo>
                    <a:pt x="764" y="73"/>
                  </a:lnTo>
                  <a:lnTo>
                    <a:pt x="777" y="66"/>
                  </a:lnTo>
                  <a:lnTo>
                    <a:pt x="790" y="56"/>
                  </a:lnTo>
                  <a:lnTo>
                    <a:pt x="797" y="41"/>
                  </a:lnTo>
                  <a:lnTo>
                    <a:pt x="803" y="34"/>
                  </a:lnTo>
                  <a:lnTo>
                    <a:pt x="826" y="28"/>
                  </a:lnTo>
                  <a:lnTo>
                    <a:pt x="858" y="26"/>
                  </a:lnTo>
                  <a:lnTo>
                    <a:pt x="874" y="19"/>
                  </a:lnTo>
                  <a:lnTo>
                    <a:pt x="878" y="0"/>
                  </a:lnTo>
                  <a:lnTo>
                    <a:pt x="890" y="13"/>
                  </a:lnTo>
                  <a:lnTo>
                    <a:pt x="910" y="9"/>
                  </a:lnTo>
                  <a:lnTo>
                    <a:pt x="923" y="4"/>
                  </a:lnTo>
                  <a:lnTo>
                    <a:pt x="931" y="17"/>
                  </a:lnTo>
                  <a:lnTo>
                    <a:pt x="933" y="28"/>
                  </a:lnTo>
                  <a:lnTo>
                    <a:pt x="952" y="34"/>
                  </a:lnTo>
                  <a:lnTo>
                    <a:pt x="965" y="39"/>
                  </a:lnTo>
                  <a:lnTo>
                    <a:pt x="978" y="34"/>
                  </a:lnTo>
                  <a:lnTo>
                    <a:pt x="993" y="51"/>
                  </a:lnTo>
                  <a:lnTo>
                    <a:pt x="1002" y="60"/>
                  </a:lnTo>
                  <a:lnTo>
                    <a:pt x="984" y="73"/>
                  </a:lnTo>
                  <a:lnTo>
                    <a:pt x="1000" y="88"/>
                  </a:lnTo>
                  <a:lnTo>
                    <a:pt x="1010" y="96"/>
                  </a:lnTo>
                  <a:lnTo>
                    <a:pt x="1012" y="114"/>
                  </a:lnTo>
                  <a:lnTo>
                    <a:pt x="1038" y="122"/>
                  </a:lnTo>
                  <a:lnTo>
                    <a:pt x="1049" y="109"/>
                  </a:lnTo>
                  <a:lnTo>
                    <a:pt x="1074" y="122"/>
                  </a:lnTo>
                  <a:lnTo>
                    <a:pt x="1085" y="116"/>
                  </a:lnTo>
                  <a:lnTo>
                    <a:pt x="1093" y="124"/>
                  </a:lnTo>
                  <a:lnTo>
                    <a:pt x="1123" y="128"/>
                  </a:lnTo>
                  <a:lnTo>
                    <a:pt x="1136" y="145"/>
                  </a:lnTo>
                  <a:lnTo>
                    <a:pt x="1153" y="152"/>
                  </a:lnTo>
                  <a:lnTo>
                    <a:pt x="1170" y="156"/>
                  </a:lnTo>
                  <a:lnTo>
                    <a:pt x="1179" y="139"/>
                  </a:lnTo>
                  <a:lnTo>
                    <a:pt x="1194" y="139"/>
                  </a:lnTo>
                  <a:lnTo>
                    <a:pt x="1207" y="145"/>
                  </a:lnTo>
                  <a:lnTo>
                    <a:pt x="1198" y="156"/>
                  </a:lnTo>
                  <a:lnTo>
                    <a:pt x="1185" y="165"/>
                  </a:lnTo>
                  <a:lnTo>
                    <a:pt x="1179" y="184"/>
                  </a:lnTo>
                  <a:lnTo>
                    <a:pt x="1196" y="184"/>
                  </a:lnTo>
                  <a:lnTo>
                    <a:pt x="1198" y="205"/>
                  </a:lnTo>
                  <a:lnTo>
                    <a:pt x="1196" y="223"/>
                  </a:lnTo>
                  <a:lnTo>
                    <a:pt x="1185" y="227"/>
                  </a:lnTo>
                  <a:lnTo>
                    <a:pt x="1185" y="240"/>
                  </a:lnTo>
                  <a:lnTo>
                    <a:pt x="1194" y="253"/>
                  </a:lnTo>
                  <a:lnTo>
                    <a:pt x="1207" y="265"/>
                  </a:lnTo>
                  <a:lnTo>
                    <a:pt x="1198" y="282"/>
                  </a:lnTo>
                  <a:lnTo>
                    <a:pt x="1185" y="287"/>
                  </a:lnTo>
                  <a:lnTo>
                    <a:pt x="1190" y="300"/>
                  </a:lnTo>
                  <a:lnTo>
                    <a:pt x="1209" y="299"/>
                  </a:lnTo>
                  <a:lnTo>
                    <a:pt x="1213" y="315"/>
                  </a:lnTo>
                  <a:lnTo>
                    <a:pt x="1228" y="327"/>
                  </a:lnTo>
                  <a:lnTo>
                    <a:pt x="1239" y="315"/>
                  </a:lnTo>
                  <a:lnTo>
                    <a:pt x="1247" y="304"/>
                  </a:lnTo>
                  <a:lnTo>
                    <a:pt x="1228" y="299"/>
                  </a:lnTo>
                  <a:lnTo>
                    <a:pt x="1239" y="287"/>
                  </a:lnTo>
                  <a:lnTo>
                    <a:pt x="1258" y="289"/>
                  </a:lnTo>
                  <a:lnTo>
                    <a:pt x="1273" y="285"/>
                  </a:lnTo>
                  <a:lnTo>
                    <a:pt x="1292" y="283"/>
                  </a:lnTo>
                  <a:lnTo>
                    <a:pt x="1284" y="297"/>
                  </a:lnTo>
                  <a:lnTo>
                    <a:pt x="1283" y="314"/>
                  </a:lnTo>
                  <a:lnTo>
                    <a:pt x="1298" y="319"/>
                  </a:lnTo>
                  <a:lnTo>
                    <a:pt x="1311" y="314"/>
                  </a:lnTo>
                  <a:lnTo>
                    <a:pt x="1316" y="302"/>
                  </a:lnTo>
                  <a:lnTo>
                    <a:pt x="1335" y="319"/>
                  </a:lnTo>
                  <a:lnTo>
                    <a:pt x="1339" y="306"/>
                  </a:lnTo>
                  <a:lnTo>
                    <a:pt x="1348" y="297"/>
                  </a:lnTo>
                  <a:lnTo>
                    <a:pt x="1362" y="308"/>
                  </a:lnTo>
                  <a:lnTo>
                    <a:pt x="1367" y="323"/>
                  </a:lnTo>
                  <a:lnTo>
                    <a:pt x="1360" y="332"/>
                  </a:lnTo>
                  <a:lnTo>
                    <a:pt x="1369" y="353"/>
                  </a:lnTo>
                  <a:lnTo>
                    <a:pt x="1388" y="334"/>
                  </a:lnTo>
                  <a:lnTo>
                    <a:pt x="1403" y="344"/>
                  </a:lnTo>
                  <a:lnTo>
                    <a:pt x="1418" y="340"/>
                  </a:lnTo>
                  <a:lnTo>
                    <a:pt x="1422" y="319"/>
                  </a:lnTo>
                  <a:lnTo>
                    <a:pt x="1424" y="310"/>
                  </a:lnTo>
                  <a:lnTo>
                    <a:pt x="1431" y="300"/>
                  </a:lnTo>
                  <a:lnTo>
                    <a:pt x="1442" y="315"/>
                  </a:lnTo>
                  <a:lnTo>
                    <a:pt x="1433" y="340"/>
                  </a:lnTo>
                  <a:lnTo>
                    <a:pt x="1431" y="362"/>
                  </a:lnTo>
                  <a:lnTo>
                    <a:pt x="1437" y="379"/>
                  </a:lnTo>
                  <a:lnTo>
                    <a:pt x="1431" y="398"/>
                  </a:lnTo>
                  <a:lnTo>
                    <a:pt x="1426" y="421"/>
                  </a:lnTo>
                  <a:lnTo>
                    <a:pt x="1427" y="436"/>
                  </a:lnTo>
                  <a:lnTo>
                    <a:pt x="1292" y="1164"/>
                  </a:lnTo>
                  <a:lnTo>
                    <a:pt x="1279" y="1155"/>
                  </a:lnTo>
                  <a:lnTo>
                    <a:pt x="1273" y="1136"/>
                  </a:lnTo>
                  <a:lnTo>
                    <a:pt x="1258" y="1129"/>
                  </a:lnTo>
                  <a:lnTo>
                    <a:pt x="1256" y="1115"/>
                  </a:lnTo>
                  <a:lnTo>
                    <a:pt x="1254" y="1097"/>
                  </a:lnTo>
                  <a:lnTo>
                    <a:pt x="1247" y="1087"/>
                  </a:lnTo>
                  <a:lnTo>
                    <a:pt x="1228" y="1082"/>
                  </a:lnTo>
                  <a:lnTo>
                    <a:pt x="1217" y="1074"/>
                  </a:lnTo>
                  <a:lnTo>
                    <a:pt x="1204" y="1061"/>
                  </a:lnTo>
                  <a:lnTo>
                    <a:pt x="1196" y="1048"/>
                  </a:lnTo>
                  <a:lnTo>
                    <a:pt x="1177" y="1044"/>
                  </a:lnTo>
                  <a:lnTo>
                    <a:pt x="1164" y="1057"/>
                  </a:lnTo>
                  <a:lnTo>
                    <a:pt x="1151" y="1072"/>
                  </a:lnTo>
                  <a:lnTo>
                    <a:pt x="1126" y="1065"/>
                  </a:lnTo>
                  <a:lnTo>
                    <a:pt x="1111" y="1063"/>
                  </a:lnTo>
                  <a:lnTo>
                    <a:pt x="1085" y="1067"/>
                  </a:lnTo>
                  <a:lnTo>
                    <a:pt x="1068" y="1061"/>
                  </a:lnTo>
                  <a:lnTo>
                    <a:pt x="1258" y="772"/>
                  </a:lnTo>
                  <a:lnTo>
                    <a:pt x="1251" y="744"/>
                  </a:lnTo>
                  <a:lnTo>
                    <a:pt x="1228" y="760"/>
                  </a:lnTo>
                  <a:lnTo>
                    <a:pt x="1230" y="742"/>
                  </a:lnTo>
                  <a:lnTo>
                    <a:pt x="1215" y="744"/>
                  </a:lnTo>
                  <a:lnTo>
                    <a:pt x="1213" y="730"/>
                  </a:lnTo>
                  <a:lnTo>
                    <a:pt x="1207" y="715"/>
                  </a:lnTo>
                  <a:lnTo>
                    <a:pt x="1185" y="727"/>
                  </a:lnTo>
                  <a:lnTo>
                    <a:pt x="1172" y="721"/>
                  </a:lnTo>
                  <a:lnTo>
                    <a:pt x="1187" y="710"/>
                  </a:lnTo>
                  <a:lnTo>
                    <a:pt x="1172" y="706"/>
                  </a:lnTo>
                  <a:lnTo>
                    <a:pt x="1158" y="714"/>
                  </a:lnTo>
                  <a:lnTo>
                    <a:pt x="1147" y="695"/>
                  </a:lnTo>
                  <a:lnTo>
                    <a:pt x="1136" y="700"/>
                  </a:lnTo>
                  <a:lnTo>
                    <a:pt x="1121" y="691"/>
                  </a:lnTo>
                  <a:lnTo>
                    <a:pt x="1115" y="706"/>
                  </a:lnTo>
                  <a:lnTo>
                    <a:pt x="1098" y="704"/>
                  </a:lnTo>
                  <a:lnTo>
                    <a:pt x="1096" y="687"/>
                  </a:lnTo>
                  <a:lnTo>
                    <a:pt x="1089" y="674"/>
                  </a:lnTo>
                  <a:lnTo>
                    <a:pt x="1070" y="670"/>
                  </a:lnTo>
                  <a:lnTo>
                    <a:pt x="1057" y="659"/>
                  </a:lnTo>
                  <a:lnTo>
                    <a:pt x="1044" y="661"/>
                  </a:lnTo>
                  <a:lnTo>
                    <a:pt x="1040" y="650"/>
                  </a:lnTo>
                  <a:lnTo>
                    <a:pt x="1025" y="640"/>
                  </a:lnTo>
                  <a:lnTo>
                    <a:pt x="1010" y="646"/>
                  </a:lnTo>
                  <a:lnTo>
                    <a:pt x="993" y="635"/>
                  </a:lnTo>
                  <a:lnTo>
                    <a:pt x="995" y="659"/>
                  </a:lnTo>
                  <a:lnTo>
                    <a:pt x="972" y="655"/>
                  </a:lnTo>
                  <a:lnTo>
                    <a:pt x="955" y="653"/>
                  </a:lnTo>
                  <a:lnTo>
                    <a:pt x="952" y="667"/>
                  </a:lnTo>
                  <a:lnTo>
                    <a:pt x="948" y="682"/>
                  </a:lnTo>
                  <a:lnTo>
                    <a:pt x="929" y="687"/>
                  </a:lnTo>
                  <a:lnTo>
                    <a:pt x="918" y="682"/>
                  </a:lnTo>
                  <a:lnTo>
                    <a:pt x="899" y="689"/>
                  </a:lnTo>
                  <a:lnTo>
                    <a:pt x="886" y="691"/>
                  </a:lnTo>
                  <a:lnTo>
                    <a:pt x="871" y="678"/>
                  </a:lnTo>
                  <a:lnTo>
                    <a:pt x="861" y="659"/>
                  </a:lnTo>
                  <a:lnTo>
                    <a:pt x="854" y="687"/>
                  </a:lnTo>
                  <a:lnTo>
                    <a:pt x="846" y="655"/>
                  </a:lnTo>
                  <a:lnTo>
                    <a:pt x="826" y="653"/>
                  </a:lnTo>
                  <a:lnTo>
                    <a:pt x="814" y="646"/>
                  </a:lnTo>
                  <a:lnTo>
                    <a:pt x="788" y="652"/>
                  </a:lnTo>
                  <a:lnTo>
                    <a:pt x="784" y="633"/>
                  </a:lnTo>
                  <a:lnTo>
                    <a:pt x="771" y="638"/>
                  </a:lnTo>
                  <a:lnTo>
                    <a:pt x="754" y="644"/>
                  </a:lnTo>
                  <a:lnTo>
                    <a:pt x="748" y="663"/>
                  </a:lnTo>
                  <a:lnTo>
                    <a:pt x="747" y="676"/>
                  </a:lnTo>
                  <a:lnTo>
                    <a:pt x="733" y="680"/>
                  </a:lnTo>
                  <a:lnTo>
                    <a:pt x="732" y="693"/>
                  </a:lnTo>
                  <a:lnTo>
                    <a:pt x="713" y="693"/>
                  </a:lnTo>
                  <a:lnTo>
                    <a:pt x="692" y="687"/>
                  </a:lnTo>
                  <a:lnTo>
                    <a:pt x="677" y="700"/>
                  </a:lnTo>
                  <a:lnTo>
                    <a:pt x="664" y="721"/>
                  </a:lnTo>
                  <a:lnTo>
                    <a:pt x="649" y="719"/>
                  </a:lnTo>
                  <a:lnTo>
                    <a:pt x="632" y="723"/>
                  </a:lnTo>
                  <a:lnTo>
                    <a:pt x="613" y="729"/>
                  </a:lnTo>
                  <a:lnTo>
                    <a:pt x="600" y="721"/>
                  </a:lnTo>
                  <a:lnTo>
                    <a:pt x="579" y="717"/>
                  </a:lnTo>
                  <a:lnTo>
                    <a:pt x="559" y="723"/>
                  </a:lnTo>
                  <a:lnTo>
                    <a:pt x="543" y="715"/>
                  </a:lnTo>
                  <a:lnTo>
                    <a:pt x="530" y="708"/>
                  </a:lnTo>
                  <a:lnTo>
                    <a:pt x="521" y="723"/>
                  </a:lnTo>
                  <a:lnTo>
                    <a:pt x="512" y="734"/>
                  </a:lnTo>
                  <a:lnTo>
                    <a:pt x="502" y="715"/>
                  </a:lnTo>
                  <a:lnTo>
                    <a:pt x="495" y="730"/>
                  </a:lnTo>
                  <a:lnTo>
                    <a:pt x="466" y="732"/>
                  </a:lnTo>
                  <a:lnTo>
                    <a:pt x="442" y="736"/>
                  </a:lnTo>
                  <a:lnTo>
                    <a:pt x="434" y="723"/>
                  </a:lnTo>
                  <a:lnTo>
                    <a:pt x="434" y="712"/>
                  </a:lnTo>
                  <a:lnTo>
                    <a:pt x="421" y="710"/>
                  </a:lnTo>
                  <a:lnTo>
                    <a:pt x="402" y="708"/>
                  </a:lnTo>
                  <a:lnTo>
                    <a:pt x="384" y="702"/>
                  </a:lnTo>
                  <a:lnTo>
                    <a:pt x="376" y="693"/>
                  </a:lnTo>
                  <a:lnTo>
                    <a:pt x="367" y="674"/>
                  </a:lnTo>
                  <a:lnTo>
                    <a:pt x="380" y="670"/>
                  </a:lnTo>
                  <a:lnTo>
                    <a:pt x="387" y="657"/>
                  </a:lnTo>
                  <a:lnTo>
                    <a:pt x="399" y="648"/>
                  </a:lnTo>
                  <a:lnTo>
                    <a:pt x="387" y="637"/>
                  </a:lnTo>
                  <a:lnTo>
                    <a:pt x="399" y="629"/>
                  </a:lnTo>
                  <a:lnTo>
                    <a:pt x="386" y="616"/>
                  </a:lnTo>
                  <a:lnTo>
                    <a:pt x="386" y="599"/>
                  </a:lnTo>
                  <a:lnTo>
                    <a:pt x="386" y="584"/>
                  </a:lnTo>
                  <a:lnTo>
                    <a:pt x="372" y="580"/>
                  </a:lnTo>
                  <a:lnTo>
                    <a:pt x="374" y="567"/>
                  </a:lnTo>
                  <a:lnTo>
                    <a:pt x="357" y="567"/>
                  </a:lnTo>
                  <a:lnTo>
                    <a:pt x="357" y="554"/>
                  </a:lnTo>
                  <a:lnTo>
                    <a:pt x="350" y="565"/>
                  </a:lnTo>
                  <a:lnTo>
                    <a:pt x="337" y="560"/>
                  </a:lnTo>
                  <a:lnTo>
                    <a:pt x="325" y="569"/>
                  </a:lnTo>
                  <a:lnTo>
                    <a:pt x="307" y="567"/>
                  </a:lnTo>
                  <a:lnTo>
                    <a:pt x="293" y="563"/>
                  </a:lnTo>
                  <a:lnTo>
                    <a:pt x="282" y="550"/>
                  </a:lnTo>
                  <a:lnTo>
                    <a:pt x="271" y="548"/>
                  </a:lnTo>
                  <a:lnTo>
                    <a:pt x="260" y="537"/>
                  </a:lnTo>
                  <a:lnTo>
                    <a:pt x="261" y="520"/>
                  </a:lnTo>
                  <a:lnTo>
                    <a:pt x="280" y="507"/>
                  </a:lnTo>
                  <a:lnTo>
                    <a:pt x="265" y="503"/>
                  </a:lnTo>
                  <a:lnTo>
                    <a:pt x="275" y="488"/>
                  </a:lnTo>
                  <a:lnTo>
                    <a:pt x="260" y="479"/>
                  </a:lnTo>
                  <a:lnTo>
                    <a:pt x="250" y="471"/>
                  </a:lnTo>
                  <a:lnTo>
                    <a:pt x="254" y="460"/>
                  </a:lnTo>
                  <a:lnTo>
                    <a:pt x="241" y="451"/>
                  </a:lnTo>
                  <a:lnTo>
                    <a:pt x="239" y="437"/>
                  </a:lnTo>
                  <a:lnTo>
                    <a:pt x="224" y="426"/>
                  </a:lnTo>
                  <a:lnTo>
                    <a:pt x="214" y="419"/>
                  </a:lnTo>
                  <a:lnTo>
                    <a:pt x="162" y="415"/>
                  </a:lnTo>
                  <a:lnTo>
                    <a:pt x="150" y="407"/>
                  </a:lnTo>
                  <a:lnTo>
                    <a:pt x="145" y="392"/>
                  </a:lnTo>
                  <a:lnTo>
                    <a:pt x="137" y="377"/>
                  </a:lnTo>
                  <a:lnTo>
                    <a:pt x="124" y="387"/>
                  </a:lnTo>
                  <a:lnTo>
                    <a:pt x="111" y="381"/>
                  </a:lnTo>
                  <a:lnTo>
                    <a:pt x="103" y="368"/>
                  </a:lnTo>
                  <a:lnTo>
                    <a:pt x="81" y="359"/>
                  </a:lnTo>
                  <a:lnTo>
                    <a:pt x="64" y="355"/>
                  </a:lnTo>
                  <a:lnTo>
                    <a:pt x="47" y="359"/>
                  </a:lnTo>
                  <a:lnTo>
                    <a:pt x="34" y="347"/>
                  </a:lnTo>
                  <a:lnTo>
                    <a:pt x="38" y="332"/>
                  </a:lnTo>
                  <a:lnTo>
                    <a:pt x="30" y="321"/>
                  </a:lnTo>
                  <a:lnTo>
                    <a:pt x="39" y="310"/>
                  </a:lnTo>
                  <a:lnTo>
                    <a:pt x="30" y="297"/>
                  </a:lnTo>
                  <a:lnTo>
                    <a:pt x="19" y="287"/>
                  </a:lnTo>
                  <a:lnTo>
                    <a:pt x="0" y="276"/>
                  </a:lnTo>
                  <a:lnTo>
                    <a:pt x="15" y="265"/>
                  </a:lnTo>
                  <a:lnTo>
                    <a:pt x="13" y="252"/>
                  </a:lnTo>
                  <a:lnTo>
                    <a:pt x="0" y="227"/>
                  </a:lnTo>
                  <a:close/>
                </a:path>
              </a:pathLst>
            </a:custGeom>
            <a:solidFill>
              <a:srgbClr val="00B050"/>
            </a:solidFill>
            <a:ln w="7938" cap="flat">
              <a:solidFill>
                <a:srgbClr val="020304"/>
              </a:solidFill>
              <a:prstDash val="solid"/>
              <a:miter lim="800000"/>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146" name="Freeform 68">
              <a:extLst>
                <a:ext uri="{FF2B5EF4-FFF2-40B4-BE49-F238E27FC236}">
                  <a16:creationId xmlns:a16="http://schemas.microsoft.com/office/drawing/2014/main" id="{86103BE6-BC96-4009-BF1F-B6431FA71D7C}"/>
                </a:ext>
              </a:extLst>
            </p:cNvPr>
            <p:cNvSpPr>
              <a:spLocks/>
            </p:cNvSpPr>
            <p:nvPr/>
          </p:nvSpPr>
          <p:spPr bwMode="auto">
            <a:xfrm>
              <a:off x="2063743" y="1088147"/>
              <a:ext cx="250825" cy="339725"/>
            </a:xfrm>
            <a:custGeom>
              <a:avLst/>
              <a:gdLst>
                <a:gd name="T0" fmla="*/ 141 w 158"/>
                <a:gd name="T1" fmla="*/ 2 h 214"/>
                <a:gd name="T2" fmla="*/ 120 w 158"/>
                <a:gd name="T3" fmla="*/ 0 h 214"/>
                <a:gd name="T4" fmla="*/ 94 w 158"/>
                <a:gd name="T5" fmla="*/ 6 h 214"/>
                <a:gd name="T6" fmla="*/ 77 w 158"/>
                <a:gd name="T7" fmla="*/ 19 h 214"/>
                <a:gd name="T8" fmla="*/ 65 w 158"/>
                <a:gd name="T9" fmla="*/ 34 h 214"/>
                <a:gd name="T10" fmla="*/ 52 w 158"/>
                <a:gd name="T11" fmla="*/ 40 h 214"/>
                <a:gd name="T12" fmla="*/ 49 w 158"/>
                <a:gd name="T13" fmla="*/ 49 h 214"/>
                <a:gd name="T14" fmla="*/ 30 w 158"/>
                <a:gd name="T15" fmla="*/ 57 h 214"/>
                <a:gd name="T16" fmla="*/ 11 w 158"/>
                <a:gd name="T17" fmla="*/ 57 h 214"/>
                <a:gd name="T18" fmla="*/ 1 w 158"/>
                <a:gd name="T19" fmla="*/ 72 h 214"/>
                <a:gd name="T20" fmla="*/ 0 w 158"/>
                <a:gd name="T21" fmla="*/ 89 h 214"/>
                <a:gd name="T22" fmla="*/ 3 w 158"/>
                <a:gd name="T23" fmla="*/ 106 h 214"/>
                <a:gd name="T24" fmla="*/ 3 w 158"/>
                <a:gd name="T25" fmla="*/ 122 h 214"/>
                <a:gd name="T26" fmla="*/ 3 w 158"/>
                <a:gd name="T27" fmla="*/ 136 h 214"/>
                <a:gd name="T28" fmla="*/ 13 w 158"/>
                <a:gd name="T29" fmla="*/ 147 h 214"/>
                <a:gd name="T30" fmla="*/ 17 w 158"/>
                <a:gd name="T31" fmla="*/ 160 h 214"/>
                <a:gd name="T32" fmla="*/ 32 w 158"/>
                <a:gd name="T33" fmla="*/ 160 h 214"/>
                <a:gd name="T34" fmla="*/ 43 w 158"/>
                <a:gd name="T35" fmla="*/ 169 h 214"/>
                <a:gd name="T36" fmla="*/ 47 w 158"/>
                <a:gd name="T37" fmla="*/ 184 h 214"/>
                <a:gd name="T38" fmla="*/ 64 w 158"/>
                <a:gd name="T39" fmla="*/ 181 h 214"/>
                <a:gd name="T40" fmla="*/ 84 w 158"/>
                <a:gd name="T41" fmla="*/ 186 h 214"/>
                <a:gd name="T42" fmla="*/ 94 w 158"/>
                <a:gd name="T43" fmla="*/ 192 h 214"/>
                <a:gd name="T44" fmla="*/ 109 w 158"/>
                <a:gd name="T45" fmla="*/ 214 h 214"/>
                <a:gd name="T46" fmla="*/ 118 w 158"/>
                <a:gd name="T47" fmla="*/ 205 h 214"/>
                <a:gd name="T48" fmla="*/ 124 w 158"/>
                <a:gd name="T49" fmla="*/ 188 h 214"/>
                <a:gd name="T50" fmla="*/ 129 w 158"/>
                <a:gd name="T51" fmla="*/ 175 h 214"/>
                <a:gd name="T52" fmla="*/ 135 w 158"/>
                <a:gd name="T53" fmla="*/ 160 h 214"/>
                <a:gd name="T54" fmla="*/ 137 w 158"/>
                <a:gd name="T55" fmla="*/ 145 h 214"/>
                <a:gd name="T56" fmla="*/ 150 w 158"/>
                <a:gd name="T57" fmla="*/ 128 h 214"/>
                <a:gd name="T58" fmla="*/ 154 w 158"/>
                <a:gd name="T59" fmla="*/ 115 h 214"/>
                <a:gd name="T60" fmla="*/ 154 w 158"/>
                <a:gd name="T61" fmla="*/ 96 h 214"/>
                <a:gd name="T62" fmla="*/ 150 w 158"/>
                <a:gd name="T63" fmla="*/ 81 h 214"/>
                <a:gd name="T64" fmla="*/ 158 w 158"/>
                <a:gd name="T65" fmla="*/ 64 h 214"/>
                <a:gd name="T66" fmla="*/ 152 w 158"/>
                <a:gd name="T67" fmla="*/ 49 h 214"/>
                <a:gd name="T68" fmla="*/ 152 w 158"/>
                <a:gd name="T69" fmla="*/ 19 h 214"/>
                <a:gd name="T70" fmla="*/ 141 w 158"/>
                <a:gd name="T71" fmla="*/ 2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8" h="214">
                  <a:moveTo>
                    <a:pt x="141" y="2"/>
                  </a:moveTo>
                  <a:lnTo>
                    <a:pt x="120" y="0"/>
                  </a:lnTo>
                  <a:lnTo>
                    <a:pt x="94" y="6"/>
                  </a:lnTo>
                  <a:lnTo>
                    <a:pt x="77" y="19"/>
                  </a:lnTo>
                  <a:lnTo>
                    <a:pt x="65" y="34"/>
                  </a:lnTo>
                  <a:lnTo>
                    <a:pt x="52" y="40"/>
                  </a:lnTo>
                  <a:lnTo>
                    <a:pt x="49" y="49"/>
                  </a:lnTo>
                  <a:lnTo>
                    <a:pt x="30" y="57"/>
                  </a:lnTo>
                  <a:lnTo>
                    <a:pt x="11" y="57"/>
                  </a:lnTo>
                  <a:lnTo>
                    <a:pt x="1" y="72"/>
                  </a:lnTo>
                  <a:lnTo>
                    <a:pt x="0" y="89"/>
                  </a:lnTo>
                  <a:lnTo>
                    <a:pt x="3" y="106"/>
                  </a:lnTo>
                  <a:lnTo>
                    <a:pt x="3" y="122"/>
                  </a:lnTo>
                  <a:lnTo>
                    <a:pt x="3" y="136"/>
                  </a:lnTo>
                  <a:lnTo>
                    <a:pt x="13" y="147"/>
                  </a:lnTo>
                  <a:lnTo>
                    <a:pt x="17" y="160"/>
                  </a:lnTo>
                  <a:lnTo>
                    <a:pt x="32" y="160"/>
                  </a:lnTo>
                  <a:lnTo>
                    <a:pt x="43" y="169"/>
                  </a:lnTo>
                  <a:lnTo>
                    <a:pt x="47" y="184"/>
                  </a:lnTo>
                  <a:lnTo>
                    <a:pt x="64" y="181"/>
                  </a:lnTo>
                  <a:lnTo>
                    <a:pt x="84" y="186"/>
                  </a:lnTo>
                  <a:lnTo>
                    <a:pt x="94" y="192"/>
                  </a:lnTo>
                  <a:lnTo>
                    <a:pt x="109" y="214"/>
                  </a:lnTo>
                  <a:lnTo>
                    <a:pt x="118" y="205"/>
                  </a:lnTo>
                  <a:lnTo>
                    <a:pt x="124" y="188"/>
                  </a:lnTo>
                  <a:lnTo>
                    <a:pt x="129" y="175"/>
                  </a:lnTo>
                  <a:lnTo>
                    <a:pt x="135" y="160"/>
                  </a:lnTo>
                  <a:lnTo>
                    <a:pt x="137" y="145"/>
                  </a:lnTo>
                  <a:lnTo>
                    <a:pt x="150" y="128"/>
                  </a:lnTo>
                  <a:lnTo>
                    <a:pt x="154" y="115"/>
                  </a:lnTo>
                  <a:lnTo>
                    <a:pt x="154" y="96"/>
                  </a:lnTo>
                  <a:lnTo>
                    <a:pt x="150" y="81"/>
                  </a:lnTo>
                  <a:lnTo>
                    <a:pt x="158" y="64"/>
                  </a:lnTo>
                  <a:lnTo>
                    <a:pt x="152" y="49"/>
                  </a:lnTo>
                  <a:lnTo>
                    <a:pt x="152" y="19"/>
                  </a:lnTo>
                  <a:lnTo>
                    <a:pt x="141" y="2"/>
                  </a:lnTo>
                  <a:close/>
                </a:path>
              </a:pathLst>
            </a:custGeom>
            <a:solidFill>
              <a:srgbClr val="00B05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47" name="Freeform 69">
              <a:extLst>
                <a:ext uri="{FF2B5EF4-FFF2-40B4-BE49-F238E27FC236}">
                  <a16:creationId xmlns:a16="http://schemas.microsoft.com/office/drawing/2014/main" id="{D9E08873-74CB-4C4D-969F-D077AABA11DC}"/>
                </a:ext>
              </a:extLst>
            </p:cNvPr>
            <p:cNvSpPr>
              <a:spLocks/>
            </p:cNvSpPr>
            <p:nvPr/>
          </p:nvSpPr>
          <p:spPr bwMode="auto">
            <a:xfrm>
              <a:off x="2433299" y="2841476"/>
              <a:ext cx="1236663" cy="1130300"/>
            </a:xfrm>
            <a:custGeom>
              <a:avLst/>
              <a:gdLst>
                <a:gd name="T0" fmla="*/ 718 w 779"/>
                <a:gd name="T1" fmla="*/ 6 h 712"/>
                <a:gd name="T2" fmla="*/ 679 w 779"/>
                <a:gd name="T3" fmla="*/ 10 h 712"/>
                <a:gd name="T4" fmla="*/ 641 w 779"/>
                <a:gd name="T5" fmla="*/ 55 h 712"/>
                <a:gd name="T6" fmla="*/ 622 w 779"/>
                <a:gd name="T7" fmla="*/ 66 h 712"/>
                <a:gd name="T8" fmla="*/ 621 w 779"/>
                <a:gd name="T9" fmla="*/ 122 h 712"/>
                <a:gd name="T10" fmla="*/ 598 w 779"/>
                <a:gd name="T11" fmla="*/ 173 h 712"/>
                <a:gd name="T12" fmla="*/ 562 w 779"/>
                <a:gd name="T13" fmla="*/ 164 h 712"/>
                <a:gd name="T14" fmla="*/ 534 w 779"/>
                <a:gd name="T15" fmla="*/ 167 h 712"/>
                <a:gd name="T16" fmla="*/ 551 w 779"/>
                <a:gd name="T17" fmla="*/ 222 h 712"/>
                <a:gd name="T18" fmla="*/ 515 w 779"/>
                <a:gd name="T19" fmla="*/ 276 h 712"/>
                <a:gd name="T20" fmla="*/ 464 w 779"/>
                <a:gd name="T21" fmla="*/ 325 h 712"/>
                <a:gd name="T22" fmla="*/ 408 w 779"/>
                <a:gd name="T23" fmla="*/ 342 h 712"/>
                <a:gd name="T24" fmla="*/ 372 w 779"/>
                <a:gd name="T25" fmla="*/ 368 h 712"/>
                <a:gd name="T26" fmla="*/ 335 w 779"/>
                <a:gd name="T27" fmla="*/ 368 h 712"/>
                <a:gd name="T28" fmla="*/ 365 w 779"/>
                <a:gd name="T29" fmla="*/ 321 h 712"/>
                <a:gd name="T30" fmla="*/ 320 w 779"/>
                <a:gd name="T31" fmla="*/ 312 h 712"/>
                <a:gd name="T32" fmla="*/ 299 w 779"/>
                <a:gd name="T33" fmla="*/ 387 h 712"/>
                <a:gd name="T34" fmla="*/ 261 w 779"/>
                <a:gd name="T35" fmla="*/ 387 h 712"/>
                <a:gd name="T36" fmla="*/ 211 w 779"/>
                <a:gd name="T37" fmla="*/ 404 h 712"/>
                <a:gd name="T38" fmla="*/ 169 w 779"/>
                <a:gd name="T39" fmla="*/ 381 h 712"/>
                <a:gd name="T40" fmla="*/ 124 w 779"/>
                <a:gd name="T41" fmla="*/ 370 h 712"/>
                <a:gd name="T42" fmla="*/ 105 w 779"/>
                <a:gd name="T43" fmla="*/ 336 h 712"/>
                <a:gd name="T44" fmla="*/ 81 w 779"/>
                <a:gd name="T45" fmla="*/ 316 h 712"/>
                <a:gd name="T46" fmla="*/ 39 w 779"/>
                <a:gd name="T47" fmla="*/ 272 h 712"/>
                <a:gd name="T48" fmla="*/ 2 w 779"/>
                <a:gd name="T49" fmla="*/ 293 h 712"/>
                <a:gd name="T50" fmla="*/ 23 w 779"/>
                <a:gd name="T51" fmla="*/ 329 h 712"/>
                <a:gd name="T52" fmla="*/ 0 w 779"/>
                <a:gd name="T53" fmla="*/ 368 h 712"/>
                <a:gd name="T54" fmla="*/ 21 w 779"/>
                <a:gd name="T55" fmla="*/ 402 h 712"/>
                <a:gd name="T56" fmla="*/ 64 w 779"/>
                <a:gd name="T57" fmla="*/ 398 h 712"/>
                <a:gd name="T58" fmla="*/ 94 w 779"/>
                <a:gd name="T59" fmla="*/ 396 h 712"/>
                <a:gd name="T60" fmla="*/ 103 w 779"/>
                <a:gd name="T61" fmla="*/ 455 h 712"/>
                <a:gd name="T62" fmla="*/ 133 w 779"/>
                <a:gd name="T63" fmla="*/ 481 h 712"/>
                <a:gd name="T64" fmla="*/ 179 w 779"/>
                <a:gd name="T65" fmla="*/ 511 h 712"/>
                <a:gd name="T66" fmla="*/ 220 w 779"/>
                <a:gd name="T67" fmla="*/ 470 h 712"/>
                <a:gd name="T68" fmla="*/ 250 w 779"/>
                <a:gd name="T69" fmla="*/ 468 h 712"/>
                <a:gd name="T70" fmla="*/ 301 w 779"/>
                <a:gd name="T71" fmla="*/ 500 h 712"/>
                <a:gd name="T72" fmla="*/ 331 w 779"/>
                <a:gd name="T73" fmla="*/ 541 h 712"/>
                <a:gd name="T74" fmla="*/ 348 w 779"/>
                <a:gd name="T75" fmla="*/ 601 h 712"/>
                <a:gd name="T76" fmla="*/ 340 w 779"/>
                <a:gd name="T77" fmla="*/ 644 h 712"/>
                <a:gd name="T78" fmla="*/ 374 w 779"/>
                <a:gd name="T79" fmla="*/ 676 h 712"/>
                <a:gd name="T80" fmla="*/ 417 w 779"/>
                <a:gd name="T81" fmla="*/ 691 h 712"/>
                <a:gd name="T82" fmla="*/ 470 w 779"/>
                <a:gd name="T83" fmla="*/ 693 h 712"/>
                <a:gd name="T84" fmla="*/ 472 w 779"/>
                <a:gd name="T85" fmla="*/ 631 h 712"/>
                <a:gd name="T86" fmla="*/ 506 w 779"/>
                <a:gd name="T87" fmla="*/ 599 h 712"/>
                <a:gd name="T88" fmla="*/ 506 w 779"/>
                <a:gd name="T89" fmla="*/ 554 h 712"/>
                <a:gd name="T90" fmla="*/ 527 w 779"/>
                <a:gd name="T91" fmla="*/ 513 h 712"/>
                <a:gd name="T92" fmla="*/ 572 w 779"/>
                <a:gd name="T93" fmla="*/ 517 h 712"/>
                <a:gd name="T94" fmla="*/ 621 w 779"/>
                <a:gd name="T95" fmla="*/ 481 h 712"/>
                <a:gd name="T96" fmla="*/ 658 w 779"/>
                <a:gd name="T97" fmla="*/ 434 h 712"/>
                <a:gd name="T98" fmla="*/ 688 w 779"/>
                <a:gd name="T99" fmla="*/ 436 h 712"/>
                <a:gd name="T100" fmla="*/ 694 w 779"/>
                <a:gd name="T101" fmla="*/ 383 h 712"/>
                <a:gd name="T102" fmla="*/ 639 w 779"/>
                <a:gd name="T103" fmla="*/ 353 h 712"/>
                <a:gd name="T104" fmla="*/ 662 w 779"/>
                <a:gd name="T105" fmla="*/ 289 h 712"/>
                <a:gd name="T106" fmla="*/ 654 w 779"/>
                <a:gd name="T107" fmla="*/ 224 h 712"/>
                <a:gd name="T108" fmla="*/ 718 w 779"/>
                <a:gd name="T109" fmla="*/ 169 h 712"/>
                <a:gd name="T110" fmla="*/ 779 w 779"/>
                <a:gd name="T111" fmla="*/ 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9" h="712">
                  <a:moveTo>
                    <a:pt x="745" y="6"/>
                  </a:moveTo>
                  <a:lnTo>
                    <a:pt x="732" y="15"/>
                  </a:lnTo>
                  <a:lnTo>
                    <a:pt x="718" y="6"/>
                  </a:lnTo>
                  <a:lnTo>
                    <a:pt x="703" y="0"/>
                  </a:lnTo>
                  <a:lnTo>
                    <a:pt x="696" y="19"/>
                  </a:lnTo>
                  <a:lnTo>
                    <a:pt x="679" y="10"/>
                  </a:lnTo>
                  <a:lnTo>
                    <a:pt x="669" y="28"/>
                  </a:lnTo>
                  <a:lnTo>
                    <a:pt x="656" y="53"/>
                  </a:lnTo>
                  <a:lnTo>
                    <a:pt x="641" y="55"/>
                  </a:lnTo>
                  <a:lnTo>
                    <a:pt x="630" y="49"/>
                  </a:lnTo>
                  <a:lnTo>
                    <a:pt x="615" y="49"/>
                  </a:lnTo>
                  <a:lnTo>
                    <a:pt x="622" y="66"/>
                  </a:lnTo>
                  <a:lnTo>
                    <a:pt x="619" y="85"/>
                  </a:lnTo>
                  <a:lnTo>
                    <a:pt x="619" y="105"/>
                  </a:lnTo>
                  <a:lnTo>
                    <a:pt x="621" y="122"/>
                  </a:lnTo>
                  <a:lnTo>
                    <a:pt x="611" y="135"/>
                  </a:lnTo>
                  <a:lnTo>
                    <a:pt x="606" y="158"/>
                  </a:lnTo>
                  <a:lnTo>
                    <a:pt x="598" y="173"/>
                  </a:lnTo>
                  <a:lnTo>
                    <a:pt x="583" y="186"/>
                  </a:lnTo>
                  <a:lnTo>
                    <a:pt x="568" y="180"/>
                  </a:lnTo>
                  <a:lnTo>
                    <a:pt x="562" y="164"/>
                  </a:lnTo>
                  <a:lnTo>
                    <a:pt x="551" y="148"/>
                  </a:lnTo>
                  <a:lnTo>
                    <a:pt x="532" y="148"/>
                  </a:lnTo>
                  <a:lnTo>
                    <a:pt x="534" y="167"/>
                  </a:lnTo>
                  <a:lnTo>
                    <a:pt x="547" y="179"/>
                  </a:lnTo>
                  <a:lnTo>
                    <a:pt x="549" y="199"/>
                  </a:lnTo>
                  <a:lnTo>
                    <a:pt x="551" y="222"/>
                  </a:lnTo>
                  <a:lnTo>
                    <a:pt x="547" y="239"/>
                  </a:lnTo>
                  <a:lnTo>
                    <a:pt x="532" y="250"/>
                  </a:lnTo>
                  <a:lnTo>
                    <a:pt x="515" y="276"/>
                  </a:lnTo>
                  <a:lnTo>
                    <a:pt x="495" y="297"/>
                  </a:lnTo>
                  <a:lnTo>
                    <a:pt x="476" y="314"/>
                  </a:lnTo>
                  <a:lnTo>
                    <a:pt x="464" y="325"/>
                  </a:lnTo>
                  <a:lnTo>
                    <a:pt x="444" y="325"/>
                  </a:lnTo>
                  <a:lnTo>
                    <a:pt x="410" y="321"/>
                  </a:lnTo>
                  <a:lnTo>
                    <a:pt x="408" y="342"/>
                  </a:lnTo>
                  <a:lnTo>
                    <a:pt x="395" y="353"/>
                  </a:lnTo>
                  <a:lnTo>
                    <a:pt x="380" y="357"/>
                  </a:lnTo>
                  <a:lnTo>
                    <a:pt x="372" y="368"/>
                  </a:lnTo>
                  <a:lnTo>
                    <a:pt x="369" y="383"/>
                  </a:lnTo>
                  <a:lnTo>
                    <a:pt x="344" y="381"/>
                  </a:lnTo>
                  <a:lnTo>
                    <a:pt x="335" y="368"/>
                  </a:lnTo>
                  <a:lnTo>
                    <a:pt x="352" y="355"/>
                  </a:lnTo>
                  <a:lnTo>
                    <a:pt x="369" y="340"/>
                  </a:lnTo>
                  <a:lnTo>
                    <a:pt x="365" y="321"/>
                  </a:lnTo>
                  <a:lnTo>
                    <a:pt x="357" y="312"/>
                  </a:lnTo>
                  <a:lnTo>
                    <a:pt x="338" y="306"/>
                  </a:lnTo>
                  <a:lnTo>
                    <a:pt x="320" y="312"/>
                  </a:lnTo>
                  <a:lnTo>
                    <a:pt x="303" y="327"/>
                  </a:lnTo>
                  <a:lnTo>
                    <a:pt x="297" y="359"/>
                  </a:lnTo>
                  <a:lnTo>
                    <a:pt x="299" y="387"/>
                  </a:lnTo>
                  <a:lnTo>
                    <a:pt x="291" y="406"/>
                  </a:lnTo>
                  <a:lnTo>
                    <a:pt x="278" y="385"/>
                  </a:lnTo>
                  <a:lnTo>
                    <a:pt x="261" y="387"/>
                  </a:lnTo>
                  <a:lnTo>
                    <a:pt x="246" y="394"/>
                  </a:lnTo>
                  <a:lnTo>
                    <a:pt x="229" y="404"/>
                  </a:lnTo>
                  <a:lnTo>
                    <a:pt x="211" y="404"/>
                  </a:lnTo>
                  <a:lnTo>
                    <a:pt x="196" y="398"/>
                  </a:lnTo>
                  <a:lnTo>
                    <a:pt x="186" y="381"/>
                  </a:lnTo>
                  <a:lnTo>
                    <a:pt x="169" y="381"/>
                  </a:lnTo>
                  <a:lnTo>
                    <a:pt x="154" y="368"/>
                  </a:lnTo>
                  <a:lnTo>
                    <a:pt x="133" y="355"/>
                  </a:lnTo>
                  <a:lnTo>
                    <a:pt x="124" y="370"/>
                  </a:lnTo>
                  <a:lnTo>
                    <a:pt x="111" y="364"/>
                  </a:lnTo>
                  <a:lnTo>
                    <a:pt x="115" y="346"/>
                  </a:lnTo>
                  <a:lnTo>
                    <a:pt x="105" y="336"/>
                  </a:lnTo>
                  <a:lnTo>
                    <a:pt x="107" y="312"/>
                  </a:lnTo>
                  <a:lnTo>
                    <a:pt x="98" y="301"/>
                  </a:lnTo>
                  <a:lnTo>
                    <a:pt x="81" y="316"/>
                  </a:lnTo>
                  <a:lnTo>
                    <a:pt x="62" y="316"/>
                  </a:lnTo>
                  <a:lnTo>
                    <a:pt x="45" y="293"/>
                  </a:lnTo>
                  <a:lnTo>
                    <a:pt x="39" y="272"/>
                  </a:lnTo>
                  <a:lnTo>
                    <a:pt x="21" y="257"/>
                  </a:lnTo>
                  <a:lnTo>
                    <a:pt x="7" y="278"/>
                  </a:lnTo>
                  <a:lnTo>
                    <a:pt x="2" y="293"/>
                  </a:lnTo>
                  <a:lnTo>
                    <a:pt x="11" y="310"/>
                  </a:lnTo>
                  <a:lnTo>
                    <a:pt x="21" y="312"/>
                  </a:lnTo>
                  <a:lnTo>
                    <a:pt x="23" y="329"/>
                  </a:lnTo>
                  <a:lnTo>
                    <a:pt x="15" y="340"/>
                  </a:lnTo>
                  <a:lnTo>
                    <a:pt x="9" y="355"/>
                  </a:lnTo>
                  <a:lnTo>
                    <a:pt x="0" y="368"/>
                  </a:lnTo>
                  <a:lnTo>
                    <a:pt x="2" y="385"/>
                  </a:lnTo>
                  <a:lnTo>
                    <a:pt x="6" y="404"/>
                  </a:lnTo>
                  <a:lnTo>
                    <a:pt x="21" y="402"/>
                  </a:lnTo>
                  <a:lnTo>
                    <a:pt x="36" y="394"/>
                  </a:lnTo>
                  <a:lnTo>
                    <a:pt x="51" y="402"/>
                  </a:lnTo>
                  <a:lnTo>
                    <a:pt x="64" y="398"/>
                  </a:lnTo>
                  <a:lnTo>
                    <a:pt x="75" y="387"/>
                  </a:lnTo>
                  <a:lnTo>
                    <a:pt x="85" y="381"/>
                  </a:lnTo>
                  <a:lnTo>
                    <a:pt x="94" y="396"/>
                  </a:lnTo>
                  <a:lnTo>
                    <a:pt x="101" y="423"/>
                  </a:lnTo>
                  <a:lnTo>
                    <a:pt x="92" y="436"/>
                  </a:lnTo>
                  <a:lnTo>
                    <a:pt x="103" y="455"/>
                  </a:lnTo>
                  <a:lnTo>
                    <a:pt x="111" y="468"/>
                  </a:lnTo>
                  <a:lnTo>
                    <a:pt x="117" y="479"/>
                  </a:lnTo>
                  <a:lnTo>
                    <a:pt x="133" y="481"/>
                  </a:lnTo>
                  <a:lnTo>
                    <a:pt x="156" y="487"/>
                  </a:lnTo>
                  <a:lnTo>
                    <a:pt x="162" y="500"/>
                  </a:lnTo>
                  <a:lnTo>
                    <a:pt x="179" y="511"/>
                  </a:lnTo>
                  <a:lnTo>
                    <a:pt x="197" y="502"/>
                  </a:lnTo>
                  <a:lnTo>
                    <a:pt x="214" y="487"/>
                  </a:lnTo>
                  <a:lnTo>
                    <a:pt x="220" y="470"/>
                  </a:lnTo>
                  <a:lnTo>
                    <a:pt x="231" y="464"/>
                  </a:lnTo>
                  <a:lnTo>
                    <a:pt x="241" y="451"/>
                  </a:lnTo>
                  <a:lnTo>
                    <a:pt x="250" y="468"/>
                  </a:lnTo>
                  <a:lnTo>
                    <a:pt x="265" y="479"/>
                  </a:lnTo>
                  <a:lnTo>
                    <a:pt x="295" y="485"/>
                  </a:lnTo>
                  <a:lnTo>
                    <a:pt x="301" y="500"/>
                  </a:lnTo>
                  <a:lnTo>
                    <a:pt x="303" y="518"/>
                  </a:lnTo>
                  <a:lnTo>
                    <a:pt x="314" y="530"/>
                  </a:lnTo>
                  <a:lnTo>
                    <a:pt x="331" y="541"/>
                  </a:lnTo>
                  <a:lnTo>
                    <a:pt x="331" y="562"/>
                  </a:lnTo>
                  <a:lnTo>
                    <a:pt x="342" y="584"/>
                  </a:lnTo>
                  <a:lnTo>
                    <a:pt x="348" y="601"/>
                  </a:lnTo>
                  <a:lnTo>
                    <a:pt x="338" y="616"/>
                  </a:lnTo>
                  <a:lnTo>
                    <a:pt x="327" y="637"/>
                  </a:lnTo>
                  <a:lnTo>
                    <a:pt x="340" y="644"/>
                  </a:lnTo>
                  <a:lnTo>
                    <a:pt x="365" y="644"/>
                  </a:lnTo>
                  <a:lnTo>
                    <a:pt x="376" y="657"/>
                  </a:lnTo>
                  <a:lnTo>
                    <a:pt x="374" y="676"/>
                  </a:lnTo>
                  <a:lnTo>
                    <a:pt x="393" y="678"/>
                  </a:lnTo>
                  <a:lnTo>
                    <a:pt x="401" y="691"/>
                  </a:lnTo>
                  <a:lnTo>
                    <a:pt x="417" y="691"/>
                  </a:lnTo>
                  <a:lnTo>
                    <a:pt x="431" y="708"/>
                  </a:lnTo>
                  <a:lnTo>
                    <a:pt x="459" y="712"/>
                  </a:lnTo>
                  <a:lnTo>
                    <a:pt x="470" y="693"/>
                  </a:lnTo>
                  <a:lnTo>
                    <a:pt x="464" y="674"/>
                  </a:lnTo>
                  <a:lnTo>
                    <a:pt x="474" y="654"/>
                  </a:lnTo>
                  <a:lnTo>
                    <a:pt x="472" y="631"/>
                  </a:lnTo>
                  <a:lnTo>
                    <a:pt x="476" y="618"/>
                  </a:lnTo>
                  <a:lnTo>
                    <a:pt x="491" y="612"/>
                  </a:lnTo>
                  <a:lnTo>
                    <a:pt x="506" y="599"/>
                  </a:lnTo>
                  <a:lnTo>
                    <a:pt x="515" y="580"/>
                  </a:lnTo>
                  <a:lnTo>
                    <a:pt x="502" y="571"/>
                  </a:lnTo>
                  <a:lnTo>
                    <a:pt x="506" y="554"/>
                  </a:lnTo>
                  <a:lnTo>
                    <a:pt x="502" y="537"/>
                  </a:lnTo>
                  <a:lnTo>
                    <a:pt x="511" y="528"/>
                  </a:lnTo>
                  <a:lnTo>
                    <a:pt x="527" y="513"/>
                  </a:lnTo>
                  <a:lnTo>
                    <a:pt x="536" y="503"/>
                  </a:lnTo>
                  <a:lnTo>
                    <a:pt x="553" y="511"/>
                  </a:lnTo>
                  <a:lnTo>
                    <a:pt x="572" y="517"/>
                  </a:lnTo>
                  <a:lnTo>
                    <a:pt x="590" y="509"/>
                  </a:lnTo>
                  <a:lnTo>
                    <a:pt x="609" y="498"/>
                  </a:lnTo>
                  <a:lnTo>
                    <a:pt x="621" y="481"/>
                  </a:lnTo>
                  <a:lnTo>
                    <a:pt x="634" y="466"/>
                  </a:lnTo>
                  <a:lnTo>
                    <a:pt x="641" y="453"/>
                  </a:lnTo>
                  <a:lnTo>
                    <a:pt x="658" y="434"/>
                  </a:lnTo>
                  <a:lnTo>
                    <a:pt x="669" y="451"/>
                  </a:lnTo>
                  <a:lnTo>
                    <a:pt x="688" y="455"/>
                  </a:lnTo>
                  <a:lnTo>
                    <a:pt x="688" y="436"/>
                  </a:lnTo>
                  <a:lnTo>
                    <a:pt x="686" y="415"/>
                  </a:lnTo>
                  <a:lnTo>
                    <a:pt x="700" y="404"/>
                  </a:lnTo>
                  <a:lnTo>
                    <a:pt x="694" y="383"/>
                  </a:lnTo>
                  <a:lnTo>
                    <a:pt x="684" y="374"/>
                  </a:lnTo>
                  <a:lnTo>
                    <a:pt x="662" y="364"/>
                  </a:lnTo>
                  <a:lnTo>
                    <a:pt x="639" y="353"/>
                  </a:lnTo>
                  <a:lnTo>
                    <a:pt x="653" y="338"/>
                  </a:lnTo>
                  <a:lnTo>
                    <a:pt x="662" y="310"/>
                  </a:lnTo>
                  <a:lnTo>
                    <a:pt x="662" y="289"/>
                  </a:lnTo>
                  <a:lnTo>
                    <a:pt x="653" y="269"/>
                  </a:lnTo>
                  <a:lnTo>
                    <a:pt x="649" y="246"/>
                  </a:lnTo>
                  <a:lnTo>
                    <a:pt x="654" y="224"/>
                  </a:lnTo>
                  <a:lnTo>
                    <a:pt x="669" y="205"/>
                  </a:lnTo>
                  <a:lnTo>
                    <a:pt x="696" y="184"/>
                  </a:lnTo>
                  <a:lnTo>
                    <a:pt x="718" y="169"/>
                  </a:lnTo>
                  <a:lnTo>
                    <a:pt x="730" y="148"/>
                  </a:lnTo>
                  <a:lnTo>
                    <a:pt x="728" y="126"/>
                  </a:lnTo>
                  <a:lnTo>
                    <a:pt x="779" y="4"/>
                  </a:lnTo>
                  <a:lnTo>
                    <a:pt x="762" y="6"/>
                  </a:lnTo>
                  <a:lnTo>
                    <a:pt x="745" y="6"/>
                  </a:lnTo>
                  <a:close/>
                </a:path>
              </a:pathLst>
            </a:custGeom>
            <a:solidFill>
              <a:srgbClr val="00B05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a:ln>
                    <a:noFill/>
                  </a:ln>
                  <a:solidFill>
                    <a:prstClr val="black"/>
                  </a:solidFill>
                  <a:effectLst/>
                  <a:highlight>
                    <a:srgbClr val="FFFF00"/>
                  </a:highlight>
                  <a:uLnTx/>
                  <a:uFillTx/>
                </a:rPr>
                <a:t>											</a:t>
              </a:r>
            </a:p>
          </p:txBody>
        </p:sp>
        <p:sp>
          <p:nvSpPr>
            <p:cNvPr id="148" name="Freeform 70">
              <a:extLst>
                <a:ext uri="{FF2B5EF4-FFF2-40B4-BE49-F238E27FC236}">
                  <a16:creationId xmlns:a16="http://schemas.microsoft.com/office/drawing/2014/main" id="{24F300F0-5A2F-4D5C-B527-5E6E6D760BDC}"/>
                </a:ext>
              </a:extLst>
            </p:cNvPr>
            <p:cNvSpPr>
              <a:spLocks/>
            </p:cNvSpPr>
            <p:nvPr/>
          </p:nvSpPr>
          <p:spPr bwMode="auto">
            <a:xfrm>
              <a:off x="2336416" y="3833255"/>
              <a:ext cx="1789112" cy="1582736"/>
            </a:xfrm>
            <a:custGeom>
              <a:avLst/>
              <a:gdLst>
                <a:gd name="T0" fmla="*/ 1116 w 1127"/>
                <a:gd name="T1" fmla="*/ 603 h 997"/>
                <a:gd name="T2" fmla="*/ 1070 w 1127"/>
                <a:gd name="T3" fmla="*/ 601 h 997"/>
                <a:gd name="T4" fmla="*/ 1046 w 1127"/>
                <a:gd name="T5" fmla="*/ 599 h 997"/>
                <a:gd name="T6" fmla="*/ 1008 w 1127"/>
                <a:gd name="T7" fmla="*/ 607 h 997"/>
                <a:gd name="T8" fmla="*/ 960 w 1127"/>
                <a:gd name="T9" fmla="*/ 612 h 997"/>
                <a:gd name="T10" fmla="*/ 913 w 1127"/>
                <a:gd name="T11" fmla="*/ 616 h 997"/>
                <a:gd name="T12" fmla="*/ 834 w 1127"/>
                <a:gd name="T13" fmla="*/ 627 h 997"/>
                <a:gd name="T14" fmla="*/ 798 w 1127"/>
                <a:gd name="T15" fmla="*/ 622 h 997"/>
                <a:gd name="T16" fmla="*/ 768 w 1127"/>
                <a:gd name="T17" fmla="*/ 638 h 997"/>
                <a:gd name="T18" fmla="*/ 706 w 1127"/>
                <a:gd name="T19" fmla="*/ 657 h 997"/>
                <a:gd name="T20" fmla="*/ 685 w 1127"/>
                <a:gd name="T21" fmla="*/ 685 h 997"/>
                <a:gd name="T22" fmla="*/ 629 w 1127"/>
                <a:gd name="T23" fmla="*/ 695 h 997"/>
                <a:gd name="T24" fmla="*/ 583 w 1127"/>
                <a:gd name="T25" fmla="*/ 715 h 997"/>
                <a:gd name="T26" fmla="*/ 561 w 1127"/>
                <a:gd name="T27" fmla="*/ 744 h 997"/>
                <a:gd name="T28" fmla="*/ 514 w 1127"/>
                <a:gd name="T29" fmla="*/ 762 h 997"/>
                <a:gd name="T30" fmla="*/ 469 w 1127"/>
                <a:gd name="T31" fmla="*/ 768 h 997"/>
                <a:gd name="T32" fmla="*/ 412 w 1127"/>
                <a:gd name="T33" fmla="*/ 774 h 997"/>
                <a:gd name="T34" fmla="*/ 390 w 1127"/>
                <a:gd name="T35" fmla="*/ 982 h 997"/>
                <a:gd name="T36" fmla="*/ 296 w 1127"/>
                <a:gd name="T37" fmla="*/ 997 h 997"/>
                <a:gd name="T38" fmla="*/ 235 w 1127"/>
                <a:gd name="T39" fmla="*/ 965 h 997"/>
                <a:gd name="T40" fmla="*/ 175 w 1127"/>
                <a:gd name="T41" fmla="*/ 937 h 997"/>
                <a:gd name="T42" fmla="*/ 115 w 1127"/>
                <a:gd name="T43" fmla="*/ 907 h 997"/>
                <a:gd name="T44" fmla="*/ 100 w 1127"/>
                <a:gd name="T45" fmla="*/ 836 h 997"/>
                <a:gd name="T46" fmla="*/ 81 w 1127"/>
                <a:gd name="T47" fmla="*/ 761 h 997"/>
                <a:gd name="T48" fmla="*/ 100 w 1127"/>
                <a:gd name="T49" fmla="*/ 691 h 997"/>
                <a:gd name="T50" fmla="*/ 51 w 1127"/>
                <a:gd name="T51" fmla="*/ 629 h 997"/>
                <a:gd name="T52" fmla="*/ 6 w 1127"/>
                <a:gd name="T53" fmla="*/ 601 h 997"/>
                <a:gd name="T54" fmla="*/ 76 w 1127"/>
                <a:gd name="T55" fmla="*/ 522 h 997"/>
                <a:gd name="T56" fmla="*/ 85 w 1127"/>
                <a:gd name="T57" fmla="*/ 462 h 997"/>
                <a:gd name="T58" fmla="*/ 109 w 1127"/>
                <a:gd name="T59" fmla="*/ 415 h 997"/>
                <a:gd name="T60" fmla="*/ 143 w 1127"/>
                <a:gd name="T61" fmla="*/ 383 h 997"/>
                <a:gd name="T62" fmla="*/ 198 w 1127"/>
                <a:gd name="T63" fmla="*/ 297 h 997"/>
                <a:gd name="T64" fmla="*/ 251 w 1127"/>
                <a:gd name="T65" fmla="*/ 269 h 997"/>
                <a:gd name="T66" fmla="*/ 307 w 1127"/>
                <a:gd name="T67" fmla="*/ 248 h 997"/>
                <a:gd name="T68" fmla="*/ 316 w 1127"/>
                <a:gd name="T69" fmla="*/ 205 h 997"/>
                <a:gd name="T70" fmla="*/ 335 w 1127"/>
                <a:gd name="T71" fmla="*/ 146 h 997"/>
                <a:gd name="T72" fmla="*/ 380 w 1127"/>
                <a:gd name="T73" fmla="*/ 193 h 997"/>
                <a:gd name="T74" fmla="*/ 427 w 1127"/>
                <a:gd name="T75" fmla="*/ 208 h 997"/>
                <a:gd name="T76" fmla="*/ 480 w 1127"/>
                <a:gd name="T77" fmla="*/ 212 h 997"/>
                <a:gd name="T78" fmla="*/ 525 w 1127"/>
                <a:gd name="T79" fmla="*/ 75 h 997"/>
                <a:gd name="T80" fmla="*/ 582 w 1127"/>
                <a:gd name="T81" fmla="*/ 146 h 997"/>
                <a:gd name="T82" fmla="*/ 627 w 1127"/>
                <a:gd name="T83" fmla="*/ 205 h 997"/>
                <a:gd name="T84" fmla="*/ 679 w 1127"/>
                <a:gd name="T85" fmla="*/ 180 h 997"/>
                <a:gd name="T86" fmla="*/ 730 w 1127"/>
                <a:gd name="T87" fmla="*/ 190 h 997"/>
                <a:gd name="T88" fmla="*/ 800 w 1127"/>
                <a:gd name="T89" fmla="*/ 152 h 997"/>
                <a:gd name="T90" fmla="*/ 856 w 1127"/>
                <a:gd name="T91" fmla="*/ 161 h 997"/>
                <a:gd name="T92" fmla="*/ 948 w 1127"/>
                <a:gd name="T93" fmla="*/ 92 h 997"/>
                <a:gd name="T94" fmla="*/ 1022 w 1127"/>
                <a:gd name="T95" fmla="*/ 49 h 997"/>
                <a:gd name="T96" fmla="*/ 1093 w 1127"/>
                <a:gd name="T97" fmla="*/ 7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7" h="997">
                  <a:moveTo>
                    <a:pt x="1110" y="0"/>
                  </a:moveTo>
                  <a:lnTo>
                    <a:pt x="1127" y="597"/>
                  </a:lnTo>
                  <a:lnTo>
                    <a:pt x="1116" y="603"/>
                  </a:lnTo>
                  <a:lnTo>
                    <a:pt x="1099" y="593"/>
                  </a:lnTo>
                  <a:lnTo>
                    <a:pt x="1089" y="599"/>
                  </a:lnTo>
                  <a:lnTo>
                    <a:pt x="1070" y="601"/>
                  </a:lnTo>
                  <a:lnTo>
                    <a:pt x="1061" y="590"/>
                  </a:lnTo>
                  <a:lnTo>
                    <a:pt x="1055" y="580"/>
                  </a:lnTo>
                  <a:lnTo>
                    <a:pt x="1046" y="599"/>
                  </a:lnTo>
                  <a:lnTo>
                    <a:pt x="1027" y="607"/>
                  </a:lnTo>
                  <a:lnTo>
                    <a:pt x="1014" y="595"/>
                  </a:lnTo>
                  <a:lnTo>
                    <a:pt x="1008" y="607"/>
                  </a:lnTo>
                  <a:lnTo>
                    <a:pt x="997" y="601"/>
                  </a:lnTo>
                  <a:lnTo>
                    <a:pt x="982" y="610"/>
                  </a:lnTo>
                  <a:lnTo>
                    <a:pt x="960" y="612"/>
                  </a:lnTo>
                  <a:lnTo>
                    <a:pt x="939" y="610"/>
                  </a:lnTo>
                  <a:lnTo>
                    <a:pt x="928" y="601"/>
                  </a:lnTo>
                  <a:lnTo>
                    <a:pt x="913" y="616"/>
                  </a:lnTo>
                  <a:lnTo>
                    <a:pt x="890" y="620"/>
                  </a:lnTo>
                  <a:lnTo>
                    <a:pt x="864" y="625"/>
                  </a:lnTo>
                  <a:lnTo>
                    <a:pt x="834" y="627"/>
                  </a:lnTo>
                  <a:lnTo>
                    <a:pt x="820" y="610"/>
                  </a:lnTo>
                  <a:lnTo>
                    <a:pt x="803" y="608"/>
                  </a:lnTo>
                  <a:lnTo>
                    <a:pt x="798" y="622"/>
                  </a:lnTo>
                  <a:lnTo>
                    <a:pt x="802" y="642"/>
                  </a:lnTo>
                  <a:lnTo>
                    <a:pt x="783" y="631"/>
                  </a:lnTo>
                  <a:lnTo>
                    <a:pt x="768" y="638"/>
                  </a:lnTo>
                  <a:lnTo>
                    <a:pt x="745" y="640"/>
                  </a:lnTo>
                  <a:lnTo>
                    <a:pt x="726" y="655"/>
                  </a:lnTo>
                  <a:lnTo>
                    <a:pt x="706" y="657"/>
                  </a:lnTo>
                  <a:lnTo>
                    <a:pt x="708" y="669"/>
                  </a:lnTo>
                  <a:lnTo>
                    <a:pt x="687" y="672"/>
                  </a:lnTo>
                  <a:lnTo>
                    <a:pt x="685" y="685"/>
                  </a:lnTo>
                  <a:lnTo>
                    <a:pt x="676" y="695"/>
                  </a:lnTo>
                  <a:lnTo>
                    <a:pt x="657" y="691"/>
                  </a:lnTo>
                  <a:lnTo>
                    <a:pt x="629" y="695"/>
                  </a:lnTo>
                  <a:lnTo>
                    <a:pt x="612" y="693"/>
                  </a:lnTo>
                  <a:lnTo>
                    <a:pt x="598" y="702"/>
                  </a:lnTo>
                  <a:lnTo>
                    <a:pt x="583" y="715"/>
                  </a:lnTo>
                  <a:lnTo>
                    <a:pt x="578" y="731"/>
                  </a:lnTo>
                  <a:lnTo>
                    <a:pt x="572" y="744"/>
                  </a:lnTo>
                  <a:lnTo>
                    <a:pt x="561" y="744"/>
                  </a:lnTo>
                  <a:lnTo>
                    <a:pt x="548" y="746"/>
                  </a:lnTo>
                  <a:lnTo>
                    <a:pt x="538" y="759"/>
                  </a:lnTo>
                  <a:lnTo>
                    <a:pt x="514" y="762"/>
                  </a:lnTo>
                  <a:lnTo>
                    <a:pt x="495" y="762"/>
                  </a:lnTo>
                  <a:lnTo>
                    <a:pt x="482" y="772"/>
                  </a:lnTo>
                  <a:lnTo>
                    <a:pt x="469" y="768"/>
                  </a:lnTo>
                  <a:lnTo>
                    <a:pt x="452" y="774"/>
                  </a:lnTo>
                  <a:lnTo>
                    <a:pt x="437" y="766"/>
                  </a:lnTo>
                  <a:lnTo>
                    <a:pt x="412" y="774"/>
                  </a:lnTo>
                  <a:lnTo>
                    <a:pt x="397" y="764"/>
                  </a:lnTo>
                  <a:lnTo>
                    <a:pt x="388" y="776"/>
                  </a:lnTo>
                  <a:lnTo>
                    <a:pt x="390" y="982"/>
                  </a:lnTo>
                  <a:lnTo>
                    <a:pt x="352" y="984"/>
                  </a:lnTo>
                  <a:lnTo>
                    <a:pt x="324" y="992"/>
                  </a:lnTo>
                  <a:lnTo>
                    <a:pt x="296" y="997"/>
                  </a:lnTo>
                  <a:lnTo>
                    <a:pt x="275" y="988"/>
                  </a:lnTo>
                  <a:lnTo>
                    <a:pt x="258" y="975"/>
                  </a:lnTo>
                  <a:lnTo>
                    <a:pt x="235" y="965"/>
                  </a:lnTo>
                  <a:lnTo>
                    <a:pt x="222" y="946"/>
                  </a:lnTo>
                  <a:lnTo>
                    <a:pt x="198" y="943"/>
                  </a:lnTo>
                  <a:lnTo>
                    <a:pt x="175" y="937"/>
                  </a:lnTo>
                  <a:lnTo>
                    <a:pt x="153" y="941"/>
                  </a:lnTo>
                  <a:lnTo>
                    <a:pt x="134" y="926"/>
                  </a:lnTo>
                  <a:lnTo>
                    <a:pt x="115" y="907"/>
                  </a:lnTo>
                  <a:lnTo>
                    <a:pt x="108" y="886"/>
                  </a:lnTo>
                  <a:lnTo>
                    <a:pt x="98" y="873"/>
                  </a:lnTo>
                  <a:lnTo>
                    <a:pt x="100" y="836"/>
                  </a:lnTo>
                  <a:lnTo>
                    <a:pt x="93" y="811"/>
                  </a:lnTo>
                  <a:lnTo>
                    <a:pt x="79" y="787"/>
                  </a:lnTo>
                  <a:lnTo>
                    <a:pt x="81" y="761"/>
                  </a:lnTo>
                  <a:lnTo>
                    <a:pt x="74" y="736"/>
                  </a:lnTo>
                  <a:lnTo>
                    <a:pt x="87" y="717"/>
                  </a:lnTo>
                  <a:lnTo>
                    <a:pt x="100" y="691"/>
                  </a:lnTo>
                  <a:lnTo>
                    <a:pt x="96" y="659"/>
                  </a:lnTo>
                  <a:lnTo>
                    <a:pt x="81" y="644"/>
                  </a:lnTo>
                  <a:lnTo>
                    <a:pt x="51" y="629"/>
                  </a:lnTo>
                  <a:lnTo>
                    <a:pt x="27" y="618"/>
                  </a:lnTo>
                  <a:lnTo>
                    <a:pt x="0" y="620"/>
                  </a:lnTo>
                  <a:lnTo>
                    <a:pt x="6" y="601"/>
                  </a:lnTo>
                  <a:lnTo>
                    <a:pt x="36" y="567"/>
                  </a:lnTo>
                  <a:lnTo>
                    <a:pt x="57" y="548"/>
                  </a:lnTo>
                  <a:lnTo>
                    <a:pt x="76" y="522"/>
                  </a:lnTo>
                  <a:lnTo>
                    <a:pt x="83" y="505"/>
                  </a:lnTo>
                  <a:lnTo>
                    <a:pt x="81" y="484"/>
                  </a:lnTo>
                  <a:lnTo>
                    <a:pt x="85" y="462"/>
                  </a:lnTo>
                  <a:lnTo>
                    <a:pt x="93" y="439"/>
                  </a:lnTo>
                  <a:lnTo>
                    <a:pt x="104" y="432"/>
                  </a:lnTo>
                  <a:lnTo>
                    <a:pt x="109" y="415"/>
                  </a:lnTo>
                  <a:lnTo>
                    <a:pt x="119" y="400"/>
                  </a:lnTo>
                  <a:lnTo>
                    <a:pt x="132" y="396"/>
                  </a:lnTo>
                  <a:lnTo>
                    <a:pt x="143" y="383"/>
                  </a:lnTo>
                  <a:lnTo>
                    <a:pt x="155" y="366"/>
                  </a:lnTo>
                  <a:lnTo>
                    <a:pt x="170" y="336"/>
                  </a:lnTo>
                  <a:lnTo>
                    <a:pt x="198" y="297"/>
                  </a:lnTo>
                  <a:lnTo>
                    <a:pt x="217" y="293"/>
                  </a:lnTo>
                  <a:lnTo>
                    <a:pt x="239" y="284"/>
                  </a:lnTo>
                  <a:lnTo>
                    <a:pt x="251" y="269"/>
                  </a:lnTo>
                  <a:lnTo>
                    <a:pt x="277" y="269"/>
                  </a:lnTo>
                  <a:lnTo>
                    <a:pt x="296" y="259"/>
                  </a:lnTo>
                  <a:lnTo>
                    <a:pt x="307" y="248"/>
                  </a:lnTo>
                  <a:lnTo>
                    <a:pt x="322" y="238"/>
                  </a:lnTo>
                  <a:lnTo>
                    <a:pt x="330" y="225"/>
                  </a:lnTo>
                  <a:lnTo>
                    <a:pt x="316" y="205"/>
                  </a:lnTo>
                  <a:lnTo>
                    <a:pt x="309" y="182"/>
                  </a:lnTo>
                  <a:lnTo>
                    <a:pt x="318" y="160"/>
                  </a:lnTo>
                  <a:lnTo>
                    <a:pt x="335" y="146"/>
                  </a:lnTo>
                  <a:lnTo>
                    <a:pt x="356" y="150"/>
                  </a:lnTo>
                  <a:lnTo>
                    <a:pt x="375" y="165"/>
                  </a:lnTo>
                  <a:lnTo>
                    <a:pt x="380" y="193"/>
                  </a:lnTo>
                  <a:lnTo>
                    <a:pt x="393" y="216"/>
                  </a:lnTo>
                  <a:lnTo>
                    <a:pt x="410" y="216"/>
                  </a:lnTo>
                  <a:lnTo>
                    <a:pt x="427" y="208"/>
                  </a:lnTo>
                  <a:lnTo>
                    <a:pt x="439" y="199"/>
                  </a:lnTo>
                  <a:lnTo>
                    <a:pt x="459" y="203"/>
                  </a:lnTo>
                  <a:lnTo>
                    <a:pt x="480" y="212"/>
                  </a:lnTo>
                  <a:lnTo>
                    <a:pt x="495" y="225"/>
                  </a:lnTo>
                  <a:lnTo>
                    <a:pt x="512" y="229"/>
                  </a:lnTo>
                  <a:lnTo>
                    <a:pt x="525" y="75"/>
                  </a:lnTo>
                  <a:lnTo>
                    <a:pt x="538" y="100"/>
                  </a:lnTo>
                  <a:lnTo>
                    <a:pt x="557" y="118"/>
                  </a:lnTo>
                  <a:lnTo>
                    <a:pt x="582" y="146"/>
                  </a:lnTo>
                  <a:lnTo>
                    <a:pt x="604" y="167"/>
                  </a:lnTo>
                  <a:lnTo>
                    <a:pt x="615" y="186"/>
                  </a:lnTo>
                  <a:lnTo>
                    <a:pt x="627" y="205"/>
                  </a:lnTo>
                  <a:lnTo>
                    <a:pt x="645" y="192"/>
                  </a:lnTo>
                  <a:lnTo>
                    <a:pt x="662" y="199"/>
                  </a:lnTo>
                  <a:lnTo>
                    <a:pt x="679" y="180"/>
                  </a:lnTo>
                  <a:lnTo>
                    <a:pt x="698" y="188"/>
                  </a:lnTo>
                  <a:lnTo>
                    <a:pt x="715" y="182"/>
                  </a:lnTo>
                  <a:lnTo>
                    <a:pt x="730" y="190"/>
                  </a:lnTo>
                  <a:lnTo>
                    <a:pt x="753" y="165"/>
                  </a:lnTo>
                  <a:lnTo>
                    <a:pt x="773" y="154"/>
                  </a:lnTo>
                  <a:lnTo>
                    <a:pt x="800" y="152"/>
                  </a:lnTo>
                  <a:lnTo>
                    <a:pt x="822" y="163"/>
                  </a:lnTo>
                  <a:lnTo>
                    <a:pt x="837" y="169"/>
                  </a:lnTo>
                  <a:lnTo>
                    <a:pt x="856" y="161"/>
                  </a:lnTo>
                  <a:lnTo>
                    <a:pt x="899" y="107"/>
                  </a:lnTo>
                  <a:lnTo>
                    <a:pt x="928" y="98"/>
                  </a:lnTo>
                  <a:lnTo>
                    <a:pt x="948" y="92"/>
                  </a:lnTo>
                  <a:lnTo>
                    <a:pt x="956" y="73"/>
                  </a:lnTo>
                  <a:lnTo>
                    <a:pt x="997" y="64"/>
                  </a:lnTo>
                  <a:lnTo>
                    <a:pt x="1022" y="49"/>
                  </a:lnTo>
                  <a:lnTo>
                    <a:pt x="1054" y="30"/>
                  </a:lnTo>
                  <a:lnTo>
                    <a:pt x="1082" y="24"/>
                  </a:lnTo>
                  <a:lnTo>
                    <a:pt x="1093" y="7"/>
                  </a:lnTo>
                  <a:lnTo>
                    <a:pt x="1114" y="0"/>
                  </a:lnTo>
                  <a:lnTo>
                    <a:pt x="1110" y="0"/>
                  </a:lnTo>
                  <a:close/>
                </a:path>
              </a:pathLst>
            </a:custGeom>
            <a:solidFill>
              <a:srgbClr val="00B05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49" name="Freeform 71">
              <a:extLst>
                <a:ext uri="{FF2B5EF4-FFF2-40B4-BE49-F238E27FC236}">
                  <a16:creationId xmlns:a16="http://schemas.microsoft.com/office/drawing/2014/main" id="{EC641670-CBA0-4705-888B-BD81D8C00306}"/>
                </a:ext>
              </a:extLst>
            </p:cNvPr>
            <p:cNvSpPr>
              <a:spLocks/>
            </p:cNvSpPr>
            <p:nvPr/>
          </p:nvSpPr>
          <p:spPr bwMode="auto">
            <a:xfrm>
              <a:off x="71431" y="244430"/>
              <a:ext cx="539691" cy="1350824"/>
            </a:xfrm>
            <a:custGeom>
              <a:avLst/>
              <a:gdLst>
                <a:gd name="T0" fmla="*/ 182 w 265"/>
                <a:gd name="T1" fmla="*/ 150 h 640"/>
                <a:gd name="T2" fmla="*/ 172 w 265"/>
                <a:gd name="T3" fmla="*/ 143 h 640"/>
                <a:gd name="T4" fmla="*/ 163 w 265"/>
                <a:gd name="T5" fmla="*/ 138 h 640"/>
                <a:gd name="T6" fmla="*/ 164 w 265"/>
                <a:gd name="T7" fmla="*/ 131 h 640"/>
                <a:gd name="T8" fmla="*/ 160 w 265"/>
                <a:gd name="T9" fmla="*/ 142 h 640"/>
                <a:gd name="T10" fmla="*/ 162 w 265"/>
                <a:gd name="T11" fmla="*/ 147 h 640"/>
                <a:gd name="T12" fmla="*/ 170 w 265"/>
                <a:gd name="T13" fmla="*/ 148 h 640"/>
                <a:gd name="T14" fmla="*/ 178 w 265"/>
                <a:gd name="T15" fmla="*/ 153 h 640"/>
                <a:gd name="T16" fmla="*/ 193 w 265"/>
                <a:gd name="T17" fmla="*/ 163 h 640"/>
                <a:gd name="T18" fmla="*/ 181 w 265"/>
                <a:gd name="T19" fmla="*/ 173 h 640"/>
                <a:gd name="T20" fmla="*/ 155 w 265"/>
                <a:gd name="T21" fmla="*/ 183 h 640"/>
                <a:gd name="T22" fmla="*/ 174 w 265"/>
                <a:gd name="T23" fmla="*/ 197 h 640"/>
                <a:gd name="T24" fmla="*/ 173 w 265"/>
                <a:gd name="T25" fmla="*/ 219 h 640"/>
                <a:gd name="T26" fmla="*/ 171 w 265"/>
                <a:gd name="T27" fmla="*/ 263 h 640"/>
                <a:gd name="T28" fmla="*/ 174 w 265"/>
                <a:gd name="T29" fmla="*/ 274 h 640"/>
                <a:gd name="T30" fmla="*/ 154 w 265"/>
                <a:gd name="T31" fmla="*/ 299 h 640"/>
                <a:gd name="T32" fmla="*/ 157 w 265"/>
                <a:gd name="T33" fmla="*/ 335 h 640"/>
                <a:gd name="T34" fmla="*/ 154 w 265"/>
                <a:gd name="T35" fmla="*/ 359 h 640"/>
                <a:gd name="T36" fmla="*/ 152 w 265"/>
                <a:gd name="T37" fmla="*/ 363 h 640"/>
                <a:gd name="T38" fmla="*/ 127 w 265"/>
                <a:gd name="T39" fmla="*/ 392 h 640"/>
                <a:gd name="T40" fmla="*/ 119 w 265"/>
                <a:gd name="T41" fmla="*/ 426 h 640"/>
                <a:gd name="T42" fmla="*/ 116 w 265"/>
                <a:gd name="T43" fmla="*/ 470 h 640"/>
                <a:gd name="T44" fmla="*/ 100 w 265"/>
                <a:gd name="T45" fmla="*/ 516 h 640"/>
                <a:gd name="T46" fmla="*/ 99 w 265"/>
                <a:gd name="T47" fmla="*/ 524 h 640"/>
                <a:gd name="T48" fmla="*/ 85 w 265"/>
                <a:gd name="T49" fmla="*/ 555 h 640"/>
                <a:gd name="T50" fmla="*/ 63 w 265"/>
                <a:gd name="T51" fmla="*/ 599 h 640"/>
                <a:gd name="T52" fmla="*/ 61 w 265"/>
                <a:gd name="T53" fmla="*/ 603 h 640"/>
                <a:gd name="T54" fmla="*/ 59 w 265"/>
                <a:gd name="T55" fmla="*/ 605 h 640"/>
                <a:gd name="T56" fmla="*/ 57 w 265"/>
                <a:gd name="T57" fmla="*/ 610 h 640"/>
                <a:gd name="T58" fmla="*/ 21 w 265"/>
                <a:gd name="T59" fmla="*/ 628 h 640"/>
                <a:gd name="T60" fmla="*/ 11 w 265"/>
                <a:gd name="T61" fmla="*/ 606 h 640"/>
                <a:gd name="T62" fmla="*/ 1 w 265"/>
                <a:gd name="T63" fmla="*/ 577 h 640"/>
                <a:gd name="T64" fmla="*/ 2 w 265"/>
                <a:gd name="T65" fmla="*/ 553 h 640"/>
                <a:gd name="T66" fmla="*/ 31 w 265"/>
                <a:gd name="T67" fmla="*/ 505 h 640"/>
                <a:gd name="T68" fmla="*/ 32 w 265"/>
                <a:gd name="T69" fmla="*/ 480 h 640"/>
                <a:gd name="T70" fmla="*/ 29 w 265"/>
                <a:gd name="T71" fmla="*/ 464 h 640"/>
                <a:gd name="T72" fmla="*/ 35 w 265"/>
                <a:gd name="T73" fmla="*/ 416 h 640"/>
                <a:gd name="T74" fmla="*/ 33 w 265"/>
                <a:gd name="T75" fmla="*/ 391 h 640"/>
                <a:gd name="T76" fmla="*/ 40 w 265"/>
                <a:gd name="T77" fmla="*/ 383 h 640"/>
                <a:gd name="T78" fmla="*/ 22 w 265"/>
                <a:gd name="T79" fmla="*/ 376 h 640"/>
                <a:gd name="T80" fmla="*/ 4 w 265"/>
                <a:gd name="T81" fmla="*/ 364 h 640"/>
                <a:gd name="T82" fmla="*/ 13 w 265"/>
                <a:gd name="T83" fmla="*/ 318 h 640"/>
                <a:gd name="T84" fmla="*/ 15 w 265"/>
                <a:gd name="T85" fmla="*/ 304 h 640"/>
                <a:gd name="T86" fmla="*/ 28 w 265"/>
                <a:gd name="T87" fmla="*/ 269 h 640"/>
                <a:gd name="T88" fmla="*/ 19 w 265"/>
                <a:gd name="T89" fmla="*/ 219 h 640"/>
                <a:gd name="T90" fmla="*/ 21 w 265"/>
                <a:gd name="T91" fmla="*/ 209 h 640"/>
                <a:gd name="T92" fmla="*/ 24 w 265"/>
                <a:gd name="T93" fmla="*/ 204 h 640"/>
                <a:gd name="T94" fmla="*/ 36 w 265"/>
                <a:gd name="T95" fmla="*/ 190 h 640"/>
                <a:gd name="T96" fmla="*/ 41 w 265"/>
                <a:gd name="T97" fmla="*/ 185 h 640"/>
                <a:gd name="T98" fmla="*/ 67 w 265"/>
                <a:gd name="T99" fmla="*/ 151 h 640"/>
                <a:gd name="T100" fmla="*/ 71 w 265"/>
                <a:gd name="T101" fmla="*/ 118 h 640"/>
                <a:gd name="T102" fmla="*/ 95 w 265"/>
                <a:gd name="T103" fmla="*/ 62 h 640"/>
                <a:gd name="T104" fmla="*/ 137 w 265"/>
                <a:gd name="T105" fmla="*/ 20 h 640"/>
                <a:gd name="T106" fmla="*/ 168 w 265"/>
                <a:gd name="T107" fmla="*/ 2 h 640"/>
                <a:gd name="T108" fmla="*/ 194 w 265"/>
                <a:gd name="T109" fmla="*/ 25 h 640"/>
                <a:gd name="T110" fmla="*/ 229 w 265"/>
                <a:gd name="T111" fmla="*/ 51 h 640"/>
                <a:gd name="T112" fmla="*/ 258 w 265"/>
                <a:gd name="T113" fmla="*/ 82 h 640"/>
                <a:gd name="T114" fmla="*/ 219 w 265"/>
                <a:gd name="T115" fmla="*/ 83 h 640"/>
                <a:gd name="T116" fmla="*/ 191 w 265"/>
                <a:gd name="T117" fmla="*/ 125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640">
                  <a:moveTo>
                    <a:pt x="192" y="140"/>
                  </a:moveTo>
                  <a:cubicBezTo>
                    <a:pt x="192" y="140"/>
                    <a:pt x="192" y="140"/>
                    <a:pt x="192" y="140"/>
                  </a:cubicBezTo>
                  <a:cubicBezTo>
                    <a:pt x="186" y="140"/>
                    <a:pt x="187" y="141"/>
                    <a:pt x="185" y="146"/>
                  </a:cubicBezTo>
                  <a:cubicBezTo>
                    <a:pt x="185" y="146"/>
                    <a:pt x="185" y="147"/>
                    <a:pt x="185" y="148"/>
                  </a:cubicBezTo>
                  <a:cubicBezTo>
                    <a:pt x="184" y="149"/>
                    <a:pt x="184" y="150"/>
                    <a:pt x="182" y="150"/>
                  </a:cubicBezTo>
                  <a:cubicBezTo>
                    <a:pt x="181" y="151"/>
                    <a:pt x="181" y="149"/>
                    <a:pt x="181" y="148"/>
                  </a:cubicBezTo>
                  <a:cubicBezTo>
                    <a:pt x="180" y="148"/>
                    <a:pt x="180" y="148"/>
                    <a:pt x="180" y="147"/>
                  </a:cubicBezTo>
                  <a:cubicBezTo>
                    <a:pt x="179" y="146"/>
                    <a:pt x="177" y="147"/>
                    <a:pt x="177" y="145"/>
                  </a:cubicBezTo>
                  <a:cubicBezTo>
                    <a:pt x="176" y="144"/>
                    <a:pt x="176" y="143"/>
                    <a:pt x="174" y="144"/>
                  </a:cubicBezTo>
                  <a:cubicBezTo>
                    <a:pt x="173" y="144"/>
                    <a:pt x="173" y="144"/>
                    <a:pt x="172" y="143"/>
                  </a:cubicBezTo>
                  <a:cubicBezTo>
                    <a:pt x="172" y="143"/>
                    <a:pt x="172" y="143"/>
                    <a:pt x="172" y="143"/>
                  </a:cubicBezTo>
                  <a:cubicBezTo>
                    <a:pt x="172" y="143"/>
                    <a:pt x="171" y="143"/>
                    <a:pt x="171" y="143"/>
                  </a:cubicBezTo>
                  <a:cubicBezTo>
                    <a:pt x="170" y="143"/>
                    <a:pt x="170" y="142"/>
                    <a:pt x="169" y="142"/>
                  </a:cubicBezTo>
                  <a:cubicBezTo>
                    <a:pt x="167" y="139"/>
                    <a:pt x="164" y="141"/>
                    <a:pt x="162" y="140"/>
                  </a:cubicBezTo>
                  <a:cubicBezTo>
                    <a:pt x="161" y="138"/>
                    <a:pt x="162" y="138"/>
                    <a:pt x="163" y="138"/>
                  </a:cubicBezTo>
                  <a:cubicBezTo>
                    <a:pt x="166" y="139"/>
                    <a:pt x="169" y="138"/>
                    <a:pt x="172" y="137"/>
                  </a:cubicBezTo>
                  <a:cubicBezTo>
                    <a:pt x="172" y="137"/>
                    <a:pt x="172" y="137"/>
                    <a:pt x="172" y="137"/>
                  </a:cubicBezTo>
                  <a:cubicBezTo>
                    <a:pt x="172" y="136"/>
                    <a:pt x="172" y="136"/>
                    <a:pt x="172" y="136"/>
                  </a:cubicBezTo>
                  <a:cubicBezTo>
                    <a:pt x="173" y="133"/>
                    <a:pt x="170" y="133"/>
                    <a:pt x="169" y="134"/>
                  </a:cubicBezTo>
                  <a:cubicBezTo>
                    <a:pt x="167" y="134"/>
                    <a:pt x="165" y="133"/>
                    <a:pt x="164" y="131"/>
                  </a:cubicBezTo>
                  <a:cubicBezTo>
                    <a:pt x="162" y="129"/>
                    <a:pt x="159" y="127"/>
                    <a:pt x="156" y="125"/>
                  </a:cubicBezTo>
                  <a:cubicBezTo>
                    <a:pt x="156" y="124"/>
                    <a:pt x="155" y="123"/>
                    <a:pt x="154" y="124"/>
                  </a:cubicBezTo>
                  <a:cubicBezTo>
                    <a:pt x="154" y="126"/>
                    <a:pt x="154" y="128"/>
                    <a:pt x="154" y="131"/>
                  </a:cubicBezTo>
                  <a:cubicBezTo>
                    <a:pt x="153" y="134"/>
                    <a:pt x="154" y="136"/>
                    <a:pt x="156" y="138"/>
                  </a:cubicBezTo>
                  <a:cubicBezTo>
                    <a:pt x="157" y="139"/>
                    <a:pt x="159" y="141"/>
                    <a:pt x="160" y="142"/>
                  </a:cubicBezTo>
                  <a:cubicBezTo>
                    <a:pt x="160" y="143"/>
                    <a:pt x="160" y="143"/>
                    <a:pt x="160" y="143"/>
                  </a:cubicBezTo>
                  <a:cubicBezTo>
                    <a:pt x="160" y="143"/>
                    <a:pt x="160" y="143"/>
                    <a:pt x="160" y="143"/>
                  </a:cubicBezTo>
                  <a:cubicBezTo>
                    <a:pt x="160" y="144"/>
                    <a:pt x="160" y="145"/>
                    <a:pt x="162" y="145"/>
                  </a:cubicBezTo>
                  <a:cubicBezTo>
                    <a:pt x="162" y="145"/>
                    <a:pt x="162" y="145"/>
                    <a:pt x="162" y="145"/>
                  </a:cubicBezTo>
                  <a:cubicBezTo>
                    <a:pt x="162" y="146"/>
                    <a:pt x="161" y="147"/>
                    <a:pt x="162" y="147"/>
                  </a:cubicBezTo>
                  <a:cubicBezTo>
                    <a:pt x="162" y="147"/>
                    <a:pt x="162" y="147"/>
                    <a:pt x="162" y="147"/>
                  </a:cubicBezTo>
                  <a:cubicBezTo>
                    <a:pt x="162" y="147"/>
                    <a:pt x="162" y="148"/>
                    <a:pt x="163" y="148"/>
                  </a:cubicBezTo>
                  <a:cubicBezTo>
                    <a:pt x="163" y="148"/>
                    <a:pt x="163" y="148"/>
                    <a:pt x="163" y="148"/>
                  </a:cubicBezTo>
                  <a:cubicBezTo>
                    <a:pt x="163" y="148"/>
                    <a:pt x="163" y="149"/>
                    <a:pt x="164" y="149"/>
                  </a:cubicBezTo>
                  <a:cubicBezTo>
                    <a:pt x="167" y="152"/>
                    <a:pt x="168" y="152"/>
                    <a:pt x="170" y="148"/>
                  </a:cubicBezTo>
                  <a:cubicBezTo>
                    <a:pt x="171" y="147"/>
                    <a:pt x="171" y="146"/>
                    <a:pt x="171" y="146"/>
                  </a:cubicBezTo>
                  <a:cubicBezTo>
                    <a:pt x="172" y="146"/>
                    <a:pt x="173" y="145"/>
                    <a:pt x="174" y="146"/>
                  </a:cubicBezTo>
                  <a:cubicBezTo>
                    <a:pt x="177" y="147"/>
                    <a:pt x="178" y="149"/>
                    <a:pt x="177" y="151"/>
                  </a:cubicBezTo>
                  <a:cubicBezTo>
                    <a:pt x="177" y="152"/>
                    <a:pt x="177" y="153"/>
                    <a:pt x="178" y="153"/>
                  </a:cubicBezTo>
                  <a:cubicBezTo>
                    <a:pt x="178" y="153"/>
                    <a:pt x="178" y="153"/>
                    <a:pt x="178" y="153"/>
                  </a:cubicBezTo>
                  <a:cubicBezTo>
                    <a:pt x="179" y="155"/>
                    <a:pt x="181" y="155"/>
                    <a:pt x="183" y="155"/>
                  </a:cubicBezTo>
                  <a:cubicBezTo>
                    <a:pt x="183" y="155"/>
                    <a:pt x="183" y="155"/>
                    <a:pt x="183" y="155"/>
                  </a:cubicBezTo>
                  <a:cubicBezTo>
                    <a:pt x="184" y="156"/>
                    <a:pt x="185" y="156"/>
                    <a:pt x="185" y="156"/>
                  </a:cubicBezTo>
                  <a:cubicBezTo>
                    <a:pt x="186" y="156"/>
                    <a:pt x="187" y="157"/>
                    <a:pt x="188" y="157"/>
                  </a:cubicBezTo>
                  <a:cubicBezTo>
                    <a:pt x="193" y="157"/>
                    <a:pt x="194" y="158"/>
                    <a:pt x="193" y="163"/>
                  </a:cubicBezTo>
                  <a:cubicBezTo>
                    <a:pt x="192" y="165"/>
                    <a:pt x="193" y="167"/>
                    <a:pt x="192" y="169"/>
                  </a:cubicBezTo>
                  <a:cubicBezTo>
                    <a:pt x="191" y="170"/>
                    <a:pt x="190" y="170"/>
                    <a:pt x="188" y="170"/>
                  </a:cubicBezTo>
                  <a:cubicBezTo>
                    <a:pt x="185" y="168"/>
                    <a:pt x="183" y="169"/>
                    <a:pt x="182" y="172"/>
                  </a:cubicBezTo>
                  <a:cubicBezTo>
                    <a:pt x="182" y="172"/>
                    <a:pt x="182" y="172"/>
                    <a:pt x="182" y="173"/>
                  </a:cubicBezTo>
                  <a:cubicBezTo>
                    <a:pt x="182" y="173"/>
                    <a:pt x="181" y="173"/>
                    <a:pt x="181" y="173"/>
                  </a:cubicBezTo>
                  <a:cubicBezTo>
                    <a:pt x="178" y="173"/>
                    <a:pt x="175" y="173"/>
                    <a:pt x="172" y="172"/>
                  </a:cubicBezTo>
                  <a:cubicBezTo>
                    <a:pt x="171" y="172"/>
                    <a:pt x="170" y="172"/>
                    <a:pt x="169" y="172"/>
                  </a:cubicBezTo>
                  <a:cubicBezTo>
                    <a:pt x="165" y="171"/>
                    <a:pt x="162" y="171"/>
                    <a:pt x="158" y="174"/>
                  </a:cubicBezTo>
                  <a:cubicBezTo>
                    <a:pt x="156" y="174"/>
                    <a:pt x="155" y="175"/>
                    <a:pt x="155" y="177"/>
                  </a:cubicBezTo>
                  <a:cubicBezTo>
                    <a:pt x="156" y="179"/>
                    <a:pt x="156" y="181"/>
                    <a:pt x="155" y="183"/>
                  </a:cubicBezTo>
                  <a:cubicBezTo>
                    <a:pt x="155" y="185"/>
                    <a:pt x="156" y="186"/>
                    <a:pt x="157" y="188"/>
                  </a:cubicBezTo>
                  <a:cubicBezTo>
                    <a:pt x="158" y="190"/>
                    <a:pt x="160" y="190"/>
                    <a:pt x="162" y="189"/>
                  </a:cubicBezTo>
                  <a:cubicBezTo>
                    <a:pt x="165" y="188"/>
                    <a:pt x="168" y="189"/>
                    <a:pt x="172" y="189"/>
                  </a:cubicBezTo>
                  <a:cubicBezTo>
                    <a:pt x="173" y="189"/>
                    <a:pt x="173" y="189"/>
                    <a:pt x="173" y="190"/>
                  </a:cubicBezTo>
                  <a:cubicBezTo>
                    <a:pt x="172" y="193"/>
                    <a:pt x="172" y="195"/>
                    <a:pt x="174" y="197"/>
                  </a:cubicBezTo>
                  <a:cubicBezTo>
                    <a:pt x="174" y="198"/>
                    <a:pt x="174" y="199"/>
                    <a:pt x="174" y="200"/>
                  </a:cubicBezTo>
                  <a:cubicBezTo>
                    <a:pt x="173" y="203"/>
                    <a:pt x="173" y="205"/>
                    <a:pt x="173" y="208"/>
                  </a:cubicBezTo>
                  <a:cubicBezTo>
                    <a:pt x="174" y="211"/>
                    <a:pt x="173" y="215"/>
                    <a:pt x="174" y="218"/>
                  </a:cubicBezTo>
                  <a:cubicBezTo>
                    <a:pt x="174" y="218"/>
                    <a:pt x="174" y="218"/>
                    <a:pt x="173" y="219"/>
                  </a:cubicBezTo>
                  <a:cubicBezTo>
                    <a:pt x="173" y="219"/>
                    <a:pt x="173" y="219"/>
                    <a:pt x="173" y="219"/>
                  </a:cubicBezTo>
                  <a:cubicBezTo>
                    <a:pt x="174" y="218"/>
                    <a:pt x="174" y="218"/>
                    <a:pt x="174" y="218"/>
                  </a:cubicBezTo>
                  <a:cubicBezTo>
                    <a:pt x="174" y="225"/>
                    <a:pt x="173" y="232"/>
                    <a:pt x="172" y="239"/>
                  </a:cubicBezTo>
                  <a:cubicBezTo>
                    <a:pt x="172" y="242"/>
                    <a:pt x="172" y="245"/>
                    <a:pt x="172" y="247"/>
                  </a:cubicBezTo>
                  <a:cubicBezTo>
                    <a:pt x="171" y="251"/>
                    <a:pt x="170" y="256"/>
                    <a:pt x="170" y="260"/>
                  </a:cubicBezTo>
                  <a:cubicBezTo>
                    <a:pt x="169" y="261"/>
                    <a:pt x="170" y="262"/>
                    <a:pt x="171" y="263"/>
                  </a:cubicBezTo>
                  <a:cubicBezTo>
                    <a:pt x="171" y="263"/>
                    <a:pt x="171" y="263"/>
                    <a:pt x="171" y="263"/>
                  </a:cubicBezTo>
                  <a:cubicBezTo>
                    <a:pt x="171" y="263"/>
                    <a:pt x="171" y="264"/>
                    <a:pt x="172" y="264"/>
                  </a:cubicBezTo>
                  <a:cubicBezTo>
                    <a:pt x="172" y="264"/>
                    <a:pt x="172" y="264"/>
                    <a:pt x="172" y="264"/>
                  </a:cubicBezTo>
                  <a:cubicBezTo>
                    <a:pt x="171" y="265"/>
                    <a:pt x="172" y="266"/>
                    <a:pt x="173" y="266"/>
                  </a:cubicBezTo>
                  <a:cubicBezTo>
                    <a:pt x="173" y="269"/>
                    <a:pt x="173" y="271"/>
                    <a:pt x="174" y="274"/>
                  </a:cubicBezTo>
                  <a:cubicBezTo>
                    <a:pt x="177" y="277"/>
                    <a:pt x="175" y="283"/>
                    <a:pt x="171" y="285"/>
                  </a:cubicBezTo>
                  <a:cubicBezTo>
                    <a:pt x="168" y="287"/>
                    <a:pt x="165" y="289"/>
                    <a:pt x="161" y="290"/>
                  </a:cubicBezTo>
                  <a:cubicBezTo>
                    <a:pt x="155" y="292"/>
                    <a:pt x="155" y="292"/>
                    <a:pt x="154" y="298"/>
                  </a:cubicBezTo>
                  <a:cubicBezTo>
                    <a:pt x="154" y="298"/>
                    <a:pt x="154" y="298"/>
                    <a:pt x="154" y="298"/>
                  </a:cubicBezTo>
                  <a:cubicBezTo>
                    <a:pt x="154" y="298"/>
                    <a:pt x="154" y="298"/>
                    <a:pt x="154" y="299"/>
                  </a:cubicBezTo>
                  <a:cubicBezTo>
                    <a:pt x="152" y="303"/>
                    <a:pt x="153" y="307"/>
                    <a:pt x="155" y="311"/>
                  </a:cubicBezTo>
                  <a:cubicBezTo>
                    <a:pt x="156" y="313"/>
                    <a:pt x="154" y="316"/>
                    <a:pt x="155" y="319"/>
                  </a:cubicBezTo>
                  <a:cubicBezTo>
                    <a:pt x="153" y="320"/>
                    <a:pt x="154" y="322"/>
                    <a:pt x="153" y="324"/>
                  </a:cubicBezTo>
                  <a:cubicBezTo>
                    <a:pt x="153" y="327"/>
                    <a:pt x="153" y="329"/>
                    <a:pt x="154" y="332"/>
                  </a:cubicBezTo>
                  <a:cubicBezTo>
                    <a:pt x="155" y="333"/>
                    <a:pt x="156" y="334"/>
                    <a:pt x="157" y="335"/>
                  </a:cubicBezTo>
                  <a:cubicBezTo>
                    <a:pt x="158" y="337"/>
                    <a:pt x="158" y="338"/>
                    <a:pt x="156" y="339"/>
                  </a:cubicBezTo>
                  <a:cubicBezTo>
                    <a:pt x="154" y="341"/>
                    <a:pt x="154" y="344"/>
                    <a:pt x="156" y="346"/>
                  </a:cubicBezTo>
                  <a:cubicBezTo>
                    <a:pt x="159" y="348"/>
                    <a:pt x="158" y="350"/>
                    <a:pt x="157" y="352"/>
                  </a:cubicBezTo>
                  <a:cubicBezTo>
                    <a:pt x="156" y="353"/>
                    <a:pt x="157" y="354"/>
                    <a:pt x="156" y="354"/>
                  </a:cubicBezTo>
                  <a:cubicBezTo>
                    <a:pt x="155" y="356"/>
                    <a:pt x="154" y="357"/>
                    <a:pt x="154" y="359"/>
                  </a:cubicBezTo>
                  <a:cubicBezTo>
                    <a:pt x="154" y="359"/>
                    <a:pt x="154" y="359"/>
                    <a:pt x="154" y="359"/>
                  </a:cubicBezTo>
                  <a:cubicBezTo>
                    <a:pt x="153" y="359"/>
                    <a:pt x="153" y="360"/>
                    <a:pt x="154" y="361"/>
                  </a:cubicBezTo>
                  <a:cubicBezTo>
                    <a:pt x="154" y="361"/>
                    <a:pt x="154" y="361"/>
                    <a:pt x="154" y="361"/>
                  </a:cubicBezTo>
                  <a:cubicBezTo>
                    <a:pt x="153" y="361"/>
                    <a:pt x="153" y="361"/>
                    <a:pt x="153" y="362"/>
                  </a:cubicBezTo>
                  <a:cubicBezTo>
                    <a:pt x="153" y="362"/>
                    <a:pt x="152" y="363"/>
                    <a:pt x="152" y="363"/>
                  </a:cubicBezTo>
                  <a:cubicBezTo>
                    <a:pt x="152" y="363"/>
                    <a:pt x="152" y="363"/>
                    <a:pt x="152" y="363"/>
                  </a:cubicBezTo>
                  <a:cubicBezTo>
                    <a:pt x="152" y="363"/>
                    <a:pt x="152" y="363"/>
                    <a:pt x="152" y="363"/>
                  </a:cubicBezTo>
                  <a:cubicBezTo>
                    <a:pt x="149" y="366"/>
                    <a:pt x="147" y="370"/>
                    <a:pt x="144" y="374"/>
                  </a:cubicBezTo>
                  <a:cubicBezTo>
                    <a:pt x="140" y="380"/>
                    <a:pt x="137" y="386"/>
                    <a:pt x="131" y="390"/>
                  </a:cubicBezTo>
                  <a:cubicBezTo>
                    <a:pt x="130" y="391"/>
                    <a:pt x="128" y="392"/>
                    <a:pt x="127" y="392"/>
                  </a:cubicBezTo>
                  <a:cubicBezTo>
                    <a:pt x="124" y="392"/>
                    <a:pt x="123" y="394"/>
                    <a:pt x="122" y="396"/>
                  </a:cubicBezTo>
                  <a:cubicBezTo>
                    <a:pt x="121" y="399"/>
                    <a:pt x="120" y="401"/>
                    <a:pt x="120" y="404"/>
                  </a:cubicBezTo>
                  <a:cubicBezTo>
                    <a:pt x="119" y="406"/>
                    <a:pt x="119" y="408"/>
                    <a:pt x="118" y="410"/>
                  </a:cubicBezTo>
                  <a:cubicBezTo>
                    <a:pt x="118" y="414"/>
                    <a:pt x="118" y="418"/>
                    <a:pt x="118" y="422"/>
                  </a:cubicBezTo>
                  <a:cubicBezTo>
                    <a:pt x="119" y="423"/>
                    <a:pt x="119" y="425"/>
                    <a:pt x="119" y="426"/>
                  </a:cubicBezTo>
                  <a:cubicBezTo>
                    <a:pt x="119" y="429"/>
                    <a:pt x="119" y="433"/>
                    <a:pt x="119" y="436"/>
                  </a:cubicBezTo>
                  <a:cubicBezTo>
                    <a:pt x="118" y="440"/>
                    <a:pt x="117" y="445"/>
                    <a:pt x="116" y="449"/>
                  </a:cubicBezTo>
                  <a:cubicBezTo>
                    <a:pt x="115" y="452"/>
                    <a:pt x="115" y="455"/>
                    <a:pt x="116" y="458"/>
                  </a:cubicBezTo>
                  <a:cubicBezTo>
                    <a:pt x="116" y="459"/>
                    <a:pt x="116" y="460"/>
                    <a:pt x="116" y="460"/>
                  </a:cubicBezTo>
                  <a:cubicBezTo>
                    <a:pt x="115" y="463"/>
                    <a:pt x="116" y="467"/>
                    <a:pt x="116" y="470"/>
                  </a:cubicBezTo>
                  <a:cubicBezTo>
                    <a:pt x="114" y="475"/>
                    <a:pt x="112" y="480"/>
                    <a:pt x="110" y="485"/>
                  </a:cubicBezTo>
                  <a:cubicBezTo>
                    <a:pt x="108" y="488"/>
                    <a:pt x="108" y="490"/>
                    <a:pt x="108" y="493"/>
                  </a:cubicBezTo>
                  <a:cubicBezTo>
                    <a:pt x="107" y="494"/>
                    <a:pt x="108" y="495"/>
                    <a:pt x="108" y="496"/>
                  </a:cubicBezTo>
                  <a:cubicBezTo>
                    <a:pt x="109" y="500"/>
                    <a:pt x="109" y="504"/>
                    <a:pt x="108" y="508"/>
                  </a:cubicBezTo>
                  <a:cubicBezTo>
                    <a:pt x="105" y="510"/>
                    <a:pt x="102" y="513"/>
                    <a:pt x="100" y="516"/>
                  </a:cubicBezTo>
                  <a:cubicBezTo>
                    <a:pt x="100" y="516"/>
                    <a:pt x="99" y="517"/>
                    <a:pt x="99" y="517"/>
                  </a:cubicBezTo>
                  <a:cubicBezTo>
                    <a:pt x="99" y="517"/>
                    <a:pt x="99" y="517"/>
                    <a:pt x="99" y="517"/>
                  </a:cubicBezTo>
                  <a:cubicBezTo>
                    <a:pt x="99" y="517"/>
                    <a:pt x="98" y="518"/>
                    <a:pt x="99" y="518"/>
                  </a:cubicBezTo>
                  <a:cubicBezTo>
                    <a:pt x="99" y="518"/>
                    <a:pt x="99" y="518"/>
                    <a:pt x="99" y="518"/>
                  </a:cubicBezTo>
                  <a:cubicBezTo>
                    <a:pt x="97" y="520"/>
                    <a:pt x="97" y="522"/>
                    <a:pt x="99" y="524"/>
                  </a:cubicBezTo>
                  <a:cubicBezTo>
                    <a:pt x="99" y="529"/>
                    <a:pt x="98" y="533"/>
                    <a:pt x="96" y="537"/>
                  </a:cubicBezTo>
                  <a:cubicBezTo>
                    <a:pt x="95" y="540"/>
                    <a:pt x="94" y="542"/>
                    <a:pt x="92" y="543"/>
                  </a:cubicBezTo>
                  <a:cubicBezTo>
                    <a:pt x="90" y="544"/>
                    <a:pt x="89" y="546"/>
                    <a:pt x="89" y="547"/>
                  </a:cubicBezTo>
                  <a:cubicBezTo>
                    <a:pt x="89" y="550"/>
                    <a:pt x="88" y="552"/>
                    <a:pt x="87" y="554"/>
                  </a:cubicBezTo>
                  <a:cubicBezTo>
                    <a:pt x="86" y="554"/>
                    <a:pt x="86" y="554"/>
                    <a:pt x="85" y="555"/>
                  </a:cubicBezTo>
                  <a:cubicBezTo>
                    <a:pt x="85" y="555"/>
                    <a:pt x="85" y="555"/>
                    <a:pt x="85" y="555"/>
                  </a:cubicBezTo>
                  <a:cubicBezTo>
                    <a:pt x="83" y="557"/>
                    <a:pt x="82" y="561"/>
                    <a:pt x="83" y="564"/>
                  </a:cubicBezTo>
                  <a:cubicBezTo>
                    <a:pt x="82" y="567"/>
                    <a:pt x="81" y="569"/>
                    <a:pt x="79" y="570"/>
                  </a:cubicBezTo>
                  <a:cubicBezTo>
                    <a:pt x="77" y="572"/>
                    <a:pt x="75" y="574"/>
                    <a:pt x="74" y="577"/>
                  </a:cubicBezTo>
                  <a:cubicBezTo>
                    <a:pt x="72" y="586"/>
                    <a:pt x="67" y="592"/>
                    <a:pt x="63" y="599"/>
                  </a:cubicBezTo>
                  <a:cubicBezTo>
                    <a:pt x="63" y="599"/>
                    <a:pt x="63" y="599"/>
                    <a:pt x="63" y="599"/>
                  </a:cubicBezTo>
                  <a:cubicBezTo>
                    <a:pt x="63" y="600"/>
                    <a:pt x="62" y="600"/>
                    <a:pt x="62" y="600"/>
                  </a:cubicBezTo>
                  <a:cubicBezTo>
                    <a:pt x="61" y="600"/>
                    <a:pt x="61" y="601"/>
                    <a:pt x="61" y="602"/>
                  </a:cubicBezTo>
                  <a:cubicBezTo>
                    <a:pt x="61" y="601"/>
                    <a:pt x="61" y="601"/>
                    <a:pt x="61" y="601"/>
                  </a:cubicBezTo>
                  <a:cubicBezTo>
                    <a:pt x="60" y="601"/>
                    <a:pt x="60" y="602"/>
                    <a:pt x="61" y="603"/>
                  </a:cubicBezTo>
                  <a:cubicBezTo>
                    <a:pt x="61" y="603"/>
                    <a:pt x="61" y="603"/>
                    <a:pt x="61" y="603"/>
                  </a:cubicBezTo>
                  <a:cubicBezTo>
                    <a:pt x="60" y="603"/>
                    <a:pt x="60" y="603"/>
                    <a:pt x="60" y="604"/>
                  </a:cubicBezTo>
                  <a:cubicBezTo>
                    <a:pt x="60" y="604"/>
                    <a:pt x="60" y="604"/>
                    <a:pt x="60" y="604"/>
                  </a:cubicBezTo>
                  <a:cubicBezTo>
                    <a:pt x="59" y="604"/>
                    <a:pt x="59" y="604"/>
                    <a:pt x="59" y="605"/>
                  </a:cubicBezTo>
                  <a:cubicBezTo>
                    <a:pt x="59" y="605"/>
                    <a:pt x="59" y="605"/>
                    <a:pt x="59" y="605"/>
                  </a:cubicBezTo>
                  <a:cubicBezTo>
                    <a:pt x="59" y="606"/>
                    <a:pt x="58" y="606"/>
                    <a:pt x="58" y="608"/>
                  </a:cubicBezTo>
                  <a:cubicBezTo>
                    <a:pt x="58" y="608"/>
                    <a:pt x="58" y="608"/>
                    <a:pt x="58" y="608"/>
                  </a:cubicBezTo>
                  <a:cubicBezTo>
                    <a:pt x="57" y="608"/>
                    <a:pt x="57" y="608"/>
                    <a:pt x="58" y="609"/>
                  </a:cubicBezTo>
                  <a:cubicBezTo>
                    <a:pt x="58" y="609"/>
                    <a:pt x="58" y="609"/>
                    <a:pt x="58" y="609"/>
                  </a:cubicBezTo>
                  <a:cubicBezTo>
                    <a:pt x="56" y="609"/>
                    <a:pt x="57" y="610"/>
                    <a:pt x="57" y="610"/>
                  </a:cubicBezTo>
                  <a:cubicBezTo>
                    <a:pt x="57" y="610"/>
                    <a:pt x="57" y="610"/>
                    <a:pt x="57" y="610"/>
                  </a:cubicBezTo>
                  <a:cubicBezTo>
                    <a:pt x="55" y="612"/>
                    <a:pt x="55" y="615"/>
                    <a:pt x="55" y="617"/>
                  </a:cubicBezTo>
                  <a:cubicBezTo>
                    <a:pt x="50" y="626"/>
                    <a:pt x="45" y="634"/>
                    <a:pt x="36" y="638"/>
                  </a:cubicBezTo>
                  <a:cubicBezTo>
                    <a:pt x="32" y="639"/>
                    <a:pt x="30" y="640"/>
                    <a:pt x="28" y="635"/>
                  </a:cubicBezTo>
                  <a:cubicBezTo>
                    <a:pt x="27" y="631"/>
                    <a:pt x="25" y="629"/>
                    <a:pt x="21" y="628"/>
                  </a:cubicBezTo>
                  <a:cubicBezTo>
                    <a:pt x="20" y="628"/>
                    <a:pt x="19" y="628"/>
                    <a:pt x="18" y="627"/>
                  </a:cubicBezTo>
                  <a:cubicBezTo>
                    <a:pt x="14" y="626"/>
                    <a:pt x="13" y="624"/>
                    <a:pt x="15" y="620"/>
                  </a:cubicBezTo>
                  <a:cubicBezTo>
                    <a:pt x="16" y="618"/>
                    <a:pt x="16" y="617"/>
                    <a:pt x="14" y="616"/>
                  </a:cubicBezTo>
                  <a:cubicBezTo>
                    <a:pt x="12" y="615"/>
                    <a:pt x="12" y="613"/>
                    <a:pt x="12" y="611"/>
                  </a:cubicBezTo>
                  <a:cubicBezTo>
                    <a:pt x="12" y="609"/>
                    <a:pt x="12" y="608"/>
                    <a:pt x="11" y="606"/>
                  </a:cubicBezTo>
                  <a:cubicBezTo>
                    <a:pt x="10" y="605"/>
                    <a:pt x="9" y="604"/>
                    <a:pt x="7" y="604"/>
                  </a:cubicBezTo>
                  <a:cubicBezTo>
                    <a:pt x="6" y="604"/>
                    <a:pt x="5" y="604"/>
                    <a:pt x="5" y="603"/>
                  </a:cubicBezTo>
                  <a:cubicBezTo>
                    <a:pt x="4" y="600"/>
                    <a:pt x="3" y="597"/>
                    <a:pt x="2" y="594"/>
                  </a:cubicBezTo>
                  <a:cubicBezTo>
                    <a:pt x="3" y="590"/>
                    <a:pt x="0" y="587"/>
                    <a:pt x="0" y="583"/>
                  </a:cubicBezTo>
                  <a:cubicBezTo>
                    <a:pt x="2" y="581"/>
                    <a:pt x="1" y="579"/>
                    <a:pt x="1" y="577"/>
                  </a:cubicBezTo>
                  <a:cubicBezTo>
                    <a:pt x="1" y="574"/>
                    <a:pt x="0" y="570"/>
                    <a:pt x="1" y="567"/>
                  </a:cubicBezTo>
                  <a:cubicBezTo>
                    <a:pt x="2" y="566"/>
                    <a:pt x="3" y="564"/>
                    <a:pt x="1" y="563"/>
                  </a:cubicBezTo>
                  <a:cubicBezTo>
                    <a:pt x="0" y="561"/>
                    <a:pt x="0" y="560"/>
                    <a:pt x="1" y="558"/>
                  </a:cubicBezTo>
                  <a:cubicBezTo>
                    <a:pt x="2" y="557"/>
                    <a:pt x="2" y="556"/>
                    <a:pt x="1" y="555"/>
                  </a:cubicBezTo>
                  <a:cubicBezTo>
                    <a:pt x="2" y="555"/>
                    <a:pt x="2" y="554"/>
                    <a:pt x="2" y="553"/>
                  </a:cubicBezTo>
                  <a:cubicBezTo>
                    <a:pt x="2" y="551"/>
                    <a:pt x="2" y="549"/>
                    <a:pt x="3" y="547"/>
                  </a:cubicBezTo>
                  <a:cubicBezTo>
                    <a:pt x="6" y="540"/>
                    <a:pt x="9" y="535"/>
                    <a:pt x="14" y="530"/>
                  </a:cubicBezTo>
                  <a:cubicBezTo>
                    <a:pt x="19" y="523"/>
                    <a:pt x="24" y="516"/>
                    <a:pt x="29" y="508"/>
                  </a:cubicBezTo>
                  <a:cubicBezTo>
                    <a:pt x="30" y="507"/>
                    <a:pt x="30" y="506"/>
                    <a:pt x="30" y="505"/>
                  </a:cubicBezTo>
                  <a:cubicBezTo>
                    <a:pt x="30" y="505"/>
                    <a:pt x="31" y="505"/>
                    <a:pt x="31" y="505"/>
                  </a:cubicBezTo>
                  <a:cubicBezTo>
                    <a:pt x="33" y="499"/>
                    <a:pt x="33" y="493"/>
                    <a:pt x="33" y="487"/>
                  </a:cubicBezTo>
                  <a:cubicBezTo>
                    <a:pt x="34" y="486"/>
                    <a:pt x="34" y="485"/>
                    <a:pt x="34" y="484"/>
                  </a:cubicBezTo>
                  <a:cubicBezTo>
                    <a:pt x="33" y="483"/>
                    <a:pt x="34" y="482"/>
                    <a:pt x="33" y="482"/>
                  </a:cubicBezTo>
                  <a:cubicBezTo>
                    <a:pt x="33" y="482"/>
                    <a:pt x="33" y="482"/>
                    <a:pt x="33" y="482"/>
                  </a:cubicBezTo>
                  <a:cubicBezTo>
                    <a:pt x="33" y="481"/>
                    <a:pt x="33" y="480"/>
                    <a:pt x="32" y="480"/>
                  </a:cubicBezTo>
                  <a:cubicBezTo>
                    <a:pt x="32" y="480"/>
                    <a:pt x="32" y="480"/>
                    <a:pt x="32" y="480"/>
                  </a:cubicBezTo>
                  <a:cubicBezTo>
                    <a:pt x="32" y="480"/>
                    <a:pt x="32" y="479"/>
                    <a:pt x="31" y="479"/>
                  </a:cubicBezTo>
                  <a:cubicBezTo>
                    <a:pt x="31" y="479"/>
                    <a:pt x="31" y="479"/>
                    <a:pt x="31" y="479"/>
                  </a:cubicBezTo>
                  <a:cubicBezTo>
                    <a:pt x="31" y="477"/>
                    <a:pt x="31" y="475"/>
                    <a:pt x="30" y="472"/>
                  </a:cubicBezTo>
                  <a:cubicBezTo>
                    <a:pt x="30" y="470"/>
                    <a:pt x="30" y="467"/>
                    <a:pt x="29" y="464"/>
                  </a:cubicBezTo>
                  <a:cubicBezTo>
                    <a:pt x="30" y="463"/>
                    <a:pt x="31" y="461"/>
                    <a:pt x="31" y="460"/>
                  </a:cubicBezTo>
                  <a:cubicBezTo>
                    <a:pt x="30" y="456"/>
                    <a:pt x="32" y="452"/>
                    <a:pt x="32" y="449"/>
                  </a:cubicBezTo>
                  <a:cubicBezTo>
                    <a:pt x="33" y="447"/>
                    <a:pt x="33" y="446"/>
                    <a:pt x="33" y="444"/>
                  </a:cubicBezTo>
                  <a:cubicBezTo>
                    <a:pt x="32" y="439"/>
                    <a:pt x="32" y="435"/>
                    <a:pt x="33" y="430"/>
                  </a:cubicBezTo>
                  <a:cubicBezTo>
                    <a:pt x="36" y="426"/>
                    <a:pt x="35" y="420"/>
                    <a:pt x="35" y="416"/>
                  </a:cubicBezTo>
                  <a:cubicBezTo>
                    <a:pt x="36" y="415"/>
                    <a:pt x="36" y="414"/>
                    <a:pt x="36" y="414"/>
                  </a:cubicBezTo>
                  <a:cubicBezTo>
                    <a:pt x="37" y="410"/>
                    <a:pt x="37" y="407"/>
                    <a:pt x="37" y="403"/>
                  </a:cubicBezTo>
                  <a:cubicBezTo>
                    <a:pt x="37" y="402"/>
                    <a:pt x="37" y="401"/>
                    <a:pt x="36" y="401"/>
                  </a:cubicBezTo>
                  <a:cubicBezTo>
                    <a:pt x="33" y="399"/>
                    <a:pt x="31" y="394"/>
                    <a:pt x="32" y="392"/>
                  </a:cubicBezTo>
                  <a:cubicBezTo>
                    <a:pt x="32" y="392"/>
                    <a:pt x="32" y="391"/>
                    <a:pt x="33" y="391"/>
                  </a:cubicBezTo>
                  <a:cubicBezTo>
                    <a:pt x="37" y="390"/>
                    <a:pt x="38" y="385"/>
                    <a:pt x="42" y="385"/>
                  </a:cubicBezTo>
                  <a:cubicBezTo>
                    <a:pt x="43" y="385"/>
                    <a:pt x="44" y="384"/>
                    <a:pt x="44" y="383"/>
                  </a:cubicBezTo>
                  <a:cubicBezTo>
                    <a:pt x="45" y="382"/>
                    <a:pt x="46" y="381"/>
                    <a:pt x="45" y="380"/>
                  </a:cubicBezTo>
                  <a:cubicBezTo>
                    <a:pt x="44" y="379"/>
                    <a:pt x="43" y="380"/>
                    <a:pt x="42" y="381"/>
                  </a:cubicBezTo>
                  <a:cubicBezTo>
                    <a:pt x="41" y="381"/>
                    <a:pt x="40" y="382"/>
                    <a:pt x="40" y="383"/>
                  </a:cubicBezTo>
                  <a:cubicBezTo>
                    <a:pt x="39" y="382"/>
                    <a:pt x="39" y="382"/>
                    <a:pt x="39" y="383"/>
                  </a:cubicBezTo>
                  <a:cubicBezTo>
                    <a:pt x="39" y="383"/>
                    <a:pt x="39" y="383"/>
                    <a:pt x="39" y="383"/>
                  </a:cubicBezTo>
                  <a:cubicBezTo>
                    <a:pt x="37" y="383"/>
                    <a:pt x="34" y="383"/>
                    <a:pt x="32" y="383"/>
                  </a:cubicBezTo>
                  <a:cubicBezTo>
                    <a:pt x="32" y="383"/>
                    <a:pt x="31" y="382"/>
                    <a:pt x="30" y="381"/>
                  </a:cubicBezTo>
                  <a:cubicBezTo>
                    <a:pt x="28" y="379"/>
                    <a:pt x="26" y="377"/>
                    <a:pt x="22" y="376"/>
                  </a:cubicBezTo>
                  <a:cubicBezTo>
                    <a:pt x="20" y="376"/>
                    <a:pt x="19" y="375"/>
                    <a:pt x="18" y="374"/>
                  </a:cubicBezTo>
                  <a:cubicBezTo>
                    <a:pt x="15" y="372"/>
                    <a:pt x="12" y="372"/>
                    <a:pt x="9" y="371"/>
                  </a:cubicBezTo>
                  <a:cubicBezTo>
                    <a:pt x="10" y="371"/>
                    <a:pt x="10" y="371"/>
                    <a:pt x="10" y="371"/>
                  </a:cubicBezTo>
                  <a:cubicBezTo>
                    <a:pt x="10" y="371"/>
                    <a:pt x="9" y="371"/>
                    <a:pt x="9" y="371"/>
                  </a:cubicBezTo>
                  <a:cubicBezTo>
                    <a:pt x="6" y="369"/>
                    <a:pt x="5" y="366"/>
                    <a:pt x="4" y="364"/>
                  </a:cubicBezTo>
                  <a:cubicBezTo>
                    <a:pt x="2" y="361"/>
                    <a:pt x="2" y="358"/>
                    <a:pt x="1" y="356"/>
                  </a:cubicBezTo>
                  <a:cubicBezTo>
                    <a:pt x="0" y="351"/>
                    <a:pt x="2" y="347"/>
                    <a:pt x="2" y="343"/>
                  </a:cubicBezTo>
                  <a:cubicBezTo>
                    <a:pt x="3" y="339"/>
                    <a:pt x="6" y="337"/>
                    <a:pt x="8" y="334"/>
                  </a:cubicBezTo>
                  <a:cubicBezTo>
                    <a:pt x="9" y="332"/>
                    <a:pt x="11" y="331"/>
                    <a:pt x="11" y="328"/>
                  </a:cubicBezTo>
                  <a:cubicBezTo>
                    <a:pt x="11" y="325"/>
                    <a:pt x="12" y="322"/>
                    <a:pt x="13" y="318"/>
                  </a:cubicBezTo>
                  <a:cubicBezTo>
                    <a:pt x="13" y="318"/>
                    <a:pt x="13" y="318"/>
                    <a:pt x="13" y="318"/>
                  </a:cubicBezTo>
                  <a:cubicBezTo>
                    <a:pt x="13" y="318"/>
                    <a:pt x="13" y="318"/>
                    <a:pt x="13" y="317"/>
                  </a:cubicBezTo>
                  <a:cubicBezTo>
                    <a:pt x="15" y="316"/>
                    <a:pt x="16" y="313"/>
                    <a:pt x="17" y="311"/>
                  </a:cubicBezTo>
                  <a:cubicBezTo>
                    <a:pt x="18" y="310"/>
                    <a:pt x="16" y="309"/>
                    <a:pt x="16" y="307"/>
                  </a:cubicBezTo>
                  <a:cubicBezTo>
                    <a:pt x="16" y="306"/>
                    <a:pt x="15" y="305"/>
                    <a:pt x="15" y="304"/>
                  </a:cubicBezTo>
                  <a:cubicBezTo>
                    <a:pt x="16" y="303"/>
                    <a:pt x="18" y="302"/>
                    <a:pt x="17" y="301"/>
                  </a:cubicBezTo>
                  <a:cubicBezTo>
                    <a:pt x="16" y="298"/>
                    <a:pt x="18" y="296"/>
                    <a:pt x="18" y="294"/>
                  </a:cubicBezTo>
                  <a:cubicBezTo>
                    <a:pt x="19" y="293"/>
                    <a:pt x="20" y="291"/>
                    <a:pt x="21" y="290"/>
                  </a:cubicBezTo>
                  <a:cubicBezTo>
                    <a:pt x="23" y="288"/>
                    <a:pt x="24" y="285"/>
                    <a:pt x="23" y="282"/>
                  </a:cubicBezTo>
                  <a:cubicBezTo>
                    <a:pt x="22" y="277"/>
                    <a:pt x="24" y="273"/>
                    <a:pt x="28" y="269"/>
                  </a:cubicBezTo>
                  <a:cubicBezTo>
                    <a:pt x="29" y="268"/>
                    <a:pt x="29" y="267"/>
                    <a:pt x="30" y="267"/>
                  </a:cubicBezTo>
                  <a:cubicBezTo>
                    <a:pt x="34" y="263"/>
                    <a:pt x="34" y="263"/>
                    <a:pt x="30" y="259"/>
                  </a:cubicBezTo>
                  <a:cubicBezTo>
                    <a:pt x="27" y="256"/>
                    <a:pt x="25" y="252"/>
                    <a:pt x="24" y="249"/>
                  </a:cubicBezTo>
                  <a:cubicBezTo>
                    <a:pt x="21" y="242"/>
                    <a:pt x="20" y="234"/>
                    <a:pt x="19" y="227"/>
                  </a:cubicBezTo>
                  <a:cubicBezTo>
                    <a:pt x="19" y="224"/>
                    <a:pt x="19" y="221"/>
                    <a:pt x="19" y="219"/>
                  </a:cubicBezTo>
                  <a:cubicBezTo>
                    <a:pt x="19" y="217"/>
                    <a:pt x="20" y="214"/>
                    <a:pt x="20" y="212"/>
                  </a:cubicBezTo>
                  <a:cubicBezTo>
                    <a:pt x="21" y="212"/>
                    <a:pt x="21" y="211"/>
                    <a:pt x="21" y="210"/>
                  </a:cubicBezTo>
                  <a:cubicBezTo>
                    <a:pt x="21" y="210"/>
                    <a:pt x="21" y="210"/>
                    <a:pt x="21" y="210"/>
                  </a:cubicBezTo>
                  <a:cubicBezTo>
                    <a:pt x="22" y="210"/>
                    <a:pt x="22" y="210"/>
                    <a:pt x="21" y="209"/>
                  </a:cubicBezTo>
                  <a:cubicBezTo>
                    <a:pt x="21" y="209"/>
                    <a:pt x="21" y="209"/>
                    <a:pt x="21" y="209"/>
                  </a:cubicBezTo>
                  <a:cubicBezTo>
                    <a:pt x="22" y="209"/>
                    <a:pt x="22" y="209"/>
                    <a:pt x="22" y="208"/>
                  </a:cubicBezTo>
                  <a:cubicBezTo>
                    <a:pt x="22" y="208"/>
                    <a:pt x="22" y="208"/>
                    <a:pt x="22" y="208"/>
                  </a:cubicBezTo>
                  <a:cubicBezTo>
                    <a:pt x="23" y="208"/>
                    <a:pt x="23" y="207"/>
                    <a:pt x="23" y="207"/>
                  </a:cubicBezTo>
                  <a:cubicBezTo>
                    <a:pt x="23" y="207"/>
                    <a:pt x="23" y="207"/>
                    <a:pt x="23" y="207"/>
                  </a:cubicBezTo>
                  <a:cubicBezTo>
                    <a:pt x="23" y="206"/>
                    <a:pt x="24" y="206"/>
                    <a:pt x="24" y="204"/>
                  </a:cubicBezTo>
                  <a:cubicBezTo>
                    <a:pt x="27" y="200"/>
                    <a:pt x="30" y="195"/>
                    <a:pt x="35" y="191"/>
                  </a:cubicBezTo>
                  <a:cubicBezTo>
                    <a:pt x="35" y="191"/>
                    <a:pt x="35" y="191"/>
                    <a:pt x="35" y="190"/>
                  </a:cubicBezTo>
                  <a:cubicBezTo>
                    <a:pt x="35" y="190"/>
                    <a:pt x="35" y="190"/>
                    <a:pt x="35" y="190"/>
                  </a:cubicBezTo>
                  <a:cubicBezTo>
                    <a:pt x="36" y="190"/>
                    <a:pt x="36" y="190"/>
                    <a:pt x="36" y="190"/>
                  </a:cubicBezTo>
                  <a:cubicBezTo>
                    <a:pt x="36" y="190"/>
                    <a:pt x="36" y="190"/>
                    <a:pt x="36" y="190"/>
                  </a:cubicBezTo>
                  <a:cubicBezTo>
                    <a:pt x="37" y="189"/>
                    <a:pt x="39" y="188"/>
                    <a:pt x="39" y="187"/>
                  </a:cubicBezTo>
                  <a:cubicBezTo>
                    <a:pt x="39" y="187"/>
                    <a:pt x="39" y="187"/>
                    <a:pt x="39" y="187"/>
                  </a:cubicBezTo>
                  <a:cubicBezTo>
                    <a:pt x="40" y="187"/>
                    <a:pt x="40" y="186"/>
                    <a:pt x="40" y="185"/>
                  </a:cubicBezTo>
                  <a:cubicBezTo>
                    <a:pt x="40" y="185"/>
                    <a:pt x="40" y="185"/>
                    <a:pt x="40" y="185"/>
                  </a:cubicBezTo>
                  <a:cubicBezTo>
                    <a:pt x="41" y="185"/>
                    <a:pt x="41" y="185"/>
                    <a:pt x="41" y="185"/>
                  </a:cubicBezTo>
                  <a:cubicBezTo>
                    <a:pt x="45" y="181"/>
                    <a:pt x="46" y="175"/>
                    <a:pt x="50" y="171"/>
                  </a:cubicBezTo>
                  <a:cubicBezTo>
                    <a:pt x="51" y="170"/>
                    <a:pt x="52" y="169"/>
                    <a:pt x="54" y="168"/>
                  </a:cubicBezTo>
                  <a:cubicBezTo>
                    <a:pt x="56" y="167"/>
                    <a:pt x="57" y="166"/>
                    <a:pt x="58" y="164"/>
                  </a:cubicBezTo>
                  <a:cubicBezTo>
                    <a:pt x="60" y="160"/>
                    <a:pt x="62" y="158"/>
                    <a:pt x="66" y="156"/>
                  </a:cubicBezTo>
                  <a:cubicBezTo>
                    <a:pt x="67" y="155"/>
                    <a:pt x="69" y="154"/>
                    <a:pt x="67" y="151"/>
                  </a:cubicBezTo>
                  <a:cubicBezTo>
                    <a:pt x="69" y="148"/>
                    <a:pt x="68" y="145"/>
                    <a:pt x="67" y="142"/>
                  </a:cubicBezTo>
                  <a:cubicBezTo>
                    <a:pt x="67" y="141"/>
                    <a:pt x="68" y="139"/>
                    <a:pt x="68" y="137"/>
                  </a:cubicBezTo>
                  <a:cubicBezTo>
                    <a:pt x="67" y="135"/>
                    <a:pt x="70" y="134"/>
                    <a:pt x="70" y="132"/>
                  </a:cubicBezTo>
                  <a:cubicBezTo>
                    <a:pt x="72" y="129"/>
                    <a:pt x="73" y="125"/>
                    <a:pt x="71" y="121"/>
                  </a:cubicBezTo>
                  <a:cubicBezTo>
                    <a:pt x="72" y="120"/>
                    <a:pt x="71" y="119"/>
                    <a:pt x="71" y="118"/>
                  </a:cubicBezTo>
                  <a:cubicBezTo>
                    <a:pt x="70" y="116"/>
                    <a:pt x="69" y="113"/>
                    <a:pt x="70" y="111"/>
                  </a:cubicBezTo>
                  <a:cubicBezTo>
                    <a:pt x="71" y="109"/>
                    <a:pt x="71" y="108"/>
                    <a:pt x="72" y="106"/>
                  </a:cubicBezTo>
                  <a:cubicBezTo>
                    <a:pt x="74" y="103"/>
                    <a:pt x="75" y="99"/>
                    <a:pt x="73" y="96"/>
                  </a:cubicBezTo>
                  <a:cubicBezTo>
                    <a:pt x="71" y="91"/>
                    <a:pt x="74" y="87"/>
                    <a:pt x="77" y="83"/>
                  </a:cubicBezTo>
                  <a:cubicBezTo>
                    <a:pt x="82" y="76"/>
                    <a:pt x="89" y="69"/>
                    <a:pt x="95" y="62"/>
                  </a:cubicBezTo>
                  <a:cubicBezTo>
                    <a:pt x="96" y="61"/>
                    <a:pt x="96" y="60"/>
                    <a:pt x="97" y="60"/>
                  </a:cubicBezTo>
                  <a:cubicBezTo>
                    <a:pt x="101" y="58"/>
                    <a:pt x="104" y="55"/>
                    <a:pt x="106" y="52"/>
                  </a:cubicBezTo>
                  <a:cubicBezTo>
                    <a:pt x="108" y="49"/>
                    <a:pt x="110" y="48"/>
                    <a:pt x="112" y="46"/>
                  </a:cubicBezTo>
                  <a:cubicBezTo>
                    <a:pt x="118" y="43"/>
                    <a:pt x="122" y="38"/>
                    <a:pt x="125" y="32"/>
                  </a:cubicBezTo>
                  <a:cubicBezTo>
                    <a:pt x="129" y="28"/>
                    <a:pt x="133" y="24"/>
                    <a:pt x="137" y="20"/>
                  </a:cubicBezTo>
                  <a:cubicBezTo>
                    <a:pt x="142" y="16"/>
                    <a:pt x="144" y="10"/>
                    <a:pt x="149" y="7"/>
                  </a:cubicBezTo>
                  <a:cubicBezTo>
                    <a:pt x="150" y="7"/>
                    <a:pt x="151" y="7"/>
                    <a:pt x="151" y="6"/>
                  </a:cubicBezTo>
                  <a:cubicBezTo>
                    <a:pt x="151" y="6"/>
                    <a:pt x="151" y="6"/>
                    <a:pt x="151" y="6"/>
                  </a:cubicBezTo>
                  <a:cubicBezTo>
                    <a:pt x="153" y="6"/>
                    <a:pt x="155" y="5"/>
                    <a:pt x="157" y="5"/>
                  </a:cubicBezTo>
                  <a:cubicBezTo>
                    <a:pt x="161" y="4"/>
                    <a:pt x="165" y="3"/>
                    <a:pt x="168" y="2"/>
                  </a:cubicBezTo>
                  <a:cubicBezTo>
                    <a:pt x="169" y="2"/>
                    <a:pt x="169" y="2"/>
                    <a:pt x="170" y="1"/>
                  </a:cubicBezTo>
                  <a:cubicBezTo>
                    <a:pt x="174" y="0"/>
                    <a:pt x="175" y="1"/>
                    <a:pt x="176" y="4"/>
                  </a:cubicBezTo>
                  <a:cubicBezTo>
                    <a:pt x="177" y="5"/>
                    <a:pt x="177" y="7"/>
                    <a:pt x="178" y="7"/>
                  </a:cubicBezTo>
                  <a:cubicBezTo>
                    <a:pt x="180" y="11"/>
                    <a:pt x="184" y="12"/>
                    <a:pt x="188" y="14"/>
                  </a:cubicBezTo>
                  <a:cubicBezTo>
                    <a:pt x="192" y="17"/>
                    <a:pt x="194" y="20"/>
                    <a:pt x="194" y="25"/>
                  </a:cubicBezTo>
                  <a:cubicBezTo>
                    <a:pt x="194" y="29"/>
                    <a:pt x="195" y="33"/>
                    <a:pt x="197" y="37"/>
                  </a:cubicBezTo>
                  <a:cubicBezTo>
                    <a:pt x="198" y="39"/>
                    <a:pt x="200" y="39"/>
                    <a:pt x="202" y="41"/>
                  </a:cubicBezTo>
                  <a:cubicBezTo>
                    <a:pt x="205" y="44"/>
                    <a:pt x="210" y="47"/>
                    <a:pt x="215" y="49"/>
                  </a:cubicBezTo>
                  <a:cubicBezTo>
                    <a:pt x="215" y="50"/>
                    <a:pt x="215" y="50"/>
                    <a:pt x="216" y="50"/>
                  </a:cubicBezTo>
                  <a:cubicBezTo>
                    <a:pt x="220" y="51"/>
                    <a:pt x="224" y="50"/>
                    <a:pt x="229" y="51"/>
                  </a:cubicBezTo>
                  <a:cubicBezTo>
                    <a:pt x="232" y="51"/>
                    <a:pt x="235" y="54"/>
                    <a:pt x="237" y="56"/>
                  </a:cubicBezTo>
                  <a:cubicBezTo>
                    <a:pt x="239" y="58"/>
                    <a:pt x="241" y="60"/>
                    <a:pt x="243" y="61"/>
                  </a:cubicBezTo>
                  <a:cubicBezTo>
                    <a:pt x="246" y="62"/>
                    <a:pt x="248" y="62"/>
                    <a:pt x="251" y="63"/>
                  </a:cubicBezTo>
                  <a:cubicBezTo>
                    <a:pt x="256" y="65"/>
                    <a:pt x="260" y="67"/>
                    <a:pt x="263" y="72"/>
                  </a:cubicBezTo>
                  <a:cubicBezTo>
                    <a:pt x="265" y="77"/>
                    <a:pt x="264" y="81"/>
                    <a:pt x="258" y="82"/>
                  </a:cubicBezTo>
                  <a:cubicBezTo>
                    <a:pt x="256" y="82"/>
                    <a:pt x="254" y="83"/>
                    <a:pt x="253" y="85"/>
                  </a:cubicBezTo>
                  <a:cubicBezTo>
                    <a:pt x="252" y="85"/>
                    <a:pt x="252" y="85"/>
                    <a:pt x="251" y="85"/>
                  </a:cubicBezTo>
                  <a:cubicBezTo>
                    <a:pt x="245" y="83"/>
                    <a:pt x="239" y="81"/>
                    <a:pt x="233" y="80"/>
                  </a:cubicBezTo>
                  <a:cubicBezTo>
                    <a:pt x="231" y="80"/>
                    <a:pt x="230" y="81"/>
                    <a:pt x="228" y="81"/>
                  </a:cubicBezTo>
                  <a:cubicBezTo>
                    <a:pt x="225" y="80"/>
                    <a:pt x="222" y="81"/>
                    <a:pt x="219" y="83"/>
                  </a:cubicBezTo>
                  <a:cubicBezTo>
                    <a:pt x="212" y="85"/>
                    <a:pt x="205" y="89"/>
                    <a:pt x="200" y="96"/>
                  </a:cubicBezTo>
                  <a:cubicBezTo>
                    <a:pt x="198" y="98"/>
                    <a:pt x="194" y="99"/>
                    <a:pt x="191" y="101"/>
                  </a:cubicBezTo>
                  <a:cubicBezTo>
                    <a:pt x="187" y="103"/>
                    <a:pt x="182" y="106"/>
                    <a:pt x="179" y="110"/>
                  </a:cubicBezTo>
                  <a:cubicBezTo>
                    <a:pt x="177" y="112"/>
                    <a:pt x="177" y="115"/>
                    <a:pt x="180" y="117"/>
                  </a:cubicBezTo>
                  <a:cubicBezTo>
                    <a:pt x="183" y="120"/>
                    <a:pt x="187" y="122"/>
                    <a:pt x="191" y="125"/>
                  </a:cubicBezTo>
                  <a:cubicBezTo>
                    <a:pt x="191" y="125"/>
                    <a:pt x="192" y="126"/>
                    <a:pt x="193" y="127"/>
                  </a:cubicBezTo>
                  <a:cubicBezTo>
                    <a:pt x="193" y="129"/>
                    <a:pt x="194" y="131"/>
                    <a:pt x="194" y="132"/>
                  </a:cubicBezTo>
                  <a:cubicBezTo>
                    <a:pt x="196" y="136"/>
                    <a:pt x="196" y="138"/>
                    <a:pt x="192" y="140"/>
                  </a:cubicBezTo>
                  <a:close/>
                </a:path>
              </a:pathLst>
            </a:custGeom>
            <a:solidFill>
              <a:srgbClr val="00B05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150" name="Freeform 74">
              <a:extLst>
                <a:ext uri="{FF2B5EF4-FFF2-40B4-BE49-F238E27FC236}">
                  <a16:creationId xmlns:a16="http://schemas.microsoft.com/office/drawing/2014/main" id="{16C4C25F-CA3F-4F2B-B47C-5F89D7513B0A}"/>
                </a:ext>
              </a:extLst>
            </p:cNvPr>
            <p:cNvSpPr>
              <a:spLocks/>
            </p:cNvSpPr>
            <p:nvPr/>
          </p:nvSpPr>
          <p:spPr bwMode="auto">
            <a:xfrm>
              <a:off x="633658" y="995572"/>
              <a:ext cx="60325" cy="42863"/>
            </a:xfrm>
            <a:custGeom>
              <a:avLst/>
              <a:gdLst>
                <a:gd name="T0" fmla="*/ 16 w 20"/>
                <a:gd name="T1" fmla="*/ 14 h 14"/>
                <a:gd name="T2" fmla="*/ 1 w 20"/>
                <a:gd name="T3" fmla="*/ 5 h 14"/>
                <a:gd name="T4" fmla="*/ 3 w 20"/>
                <a:gd name="T5" fmla="*/ 0 h 14"/>
                <a:gd name="T6" fmla="*/ 16 w 20"/>
                <a:gd name="T7" fmla="*/ 1 h 14"/>
                <a:gd name="T8" fmla="*/ 20 w 20"/>
                <a:gd name="T9" fmla="*/ 8 h 14"/>
                <a:gd name="T10" fmla="*/ 19 w 20"/>
                <a:gd name="T11" fmla="*/ 14 h 14"/>
                <a:gd name="T12" fmla="*/ 19 w 20"/>
                <a:gd name="T13" fmla="*/ 14 h 14"/>
                <a:gd name="T14" fmla="*/ 16 w 20"/>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4">
                  <a:moveTo>
                    <a:pt x="16" y="14"/>
                  </a:moveTo>
                  <a:cubicBezTo>
                    <a:pt x="10" y="14"/>
                    <a:pt x="5" y="10"/>
                    <a:pt x="1" y="5"/>
                  </a:cubicBezTo>
                  <a:cubicBezTo>
                    <a:pt x="0" y="3"/>
                    <a:pt x="1" y="2"/>
                    <a:pt x="3" y="0"/>
                  </a:cubicBezTo>
                  <a:cubicBezTo>
                    <a:pt x="8" y="1"/>
                    <a:pt x="12" y="0"/>
                    <a:pt x="16" y="1"/>
                  </a:cubicBezTo>
                  <a:cubicBezTo>
                    <a:pt x="19" y="3"/>
                    <a:pt x="19" y="5"/>
                    <a:pt x="20" y="8"/>
                  </a:cubicBezTo>
                  <a:cubicBezTo>
                    <a:pt x="19" y="10"/>
                    <a:pt x="19" y="12"/>
                    <a:pt x="19" y="14"/>
                  </a:cubicBezTo>
                  <a:cubicBezTo>
                    <a:pt x="19" y="14"/>
                    <a:pt x="19" y="14"/>
                    <a:pt x="19" y="14"/>
                  </a:cubicBezTo>
                  <a:cubicBezTo>
                    <a:pt x="18" y="13"/>
                    <a:pt x="17" y="14"/>
                    <a:pt x="16" y="14"/>
                  </a:cubicBezTo>
                  <a:close/>
                </a:path>
              </a:pathLst>
            </a:cu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151" name="Freeform 75">
              <a:extLst>
                <a:ext uri="{FF2B5EF4-FFF2-40B4-BE49-F238E27FC236}">
                  <a16:creationId xmlns:a16="http://schemas.microsoft.com/office/drawing/2014/main" id="{688D5734-F4FC-49B6-93F4-CE5A14118786}"/>
                </a:ext>
              </a:extLst>
            </p:cNvPr>
            <p:cNvSpPr>
              <a:spLocks/>
            </p:cNvSpPr>
            <p:nvPr/>
          </p:nvSpPr>
          <p:spPr bwMode="auto">
            <a:xfrm>
              <a:off x="522533" y="990809"/>
              <a:ext cx="22226" cy="28574"/>
            </a:xfrm>
            <a:custGeom>
              <a:avLst/>
              <a:gdLst>
                <a:gd name="T0" fmla="*/ 7 w 7"/>
                <a:gd name="T1" fmla="*/ 6 h 10"/>
                <a:gd name="T2" fmla="*/ 5 w 7"/>
                <a:gd name="T3" fmla="*/ 10 h 10"/>
                <a:gd name="T4" fmla="*/ 2 w 7"/>
                <a:gd name="T5" fmla="*/ 8 h 10"/>
                <a:gd name="T6" fmla="*/ 1 w 7"/>
                <a:gd name="T7" fmla="*/ 7 h 10"/>
                <a:gd name="T8" fmla="*/ 0 w 7"/>
                <a:gd name="T9" fmla="*/ 1 h 10"/>
                <a:gd name="T10" fmla="*/ 3 w 7"/>
                <a:gd name="T11" fmla="*/ 1 h 10"/>
                <a:gd name="T12" fmla="*/ 7 w 7"/>
                <a:gd name="T13" fmla="*/ 5 h 10"/>
                <a:gd name="T14" fmla="*/ 7 w 7"/>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0">
                  <a:moveTo>
                    <a:pt x="7" y="6"/>
                  </a:moveTo>
                  <a:cubicBezTo>
                    <a:pt x="7" y="7"/>
                    <a:pt x="7" y="9"/>
                    <a:pt x="5" y="10"/>
                  </a:cubicBezTo>
                  <a:cubicBezTo>
                    <a:pt x="4" y="10"/>
                    <a:pt x="3" y="9"/>
                    <a:pt x="2" y="8"/>
                  </a:cubicBezTo>
                  <a:cubicBezTo>
                    <a:pt x="2" y="7"/>
                    <a:pt x="1" y="7"/>
                    <a:pt x="1" y="7"/>
                  </a:cubicBezTo>
                  <a:cubicBezTo>
                    <a:pt x="0" y="5"/>
                    <a:pt x="0" y="3"/>
                    <a:pt x="0" y="1"/>
                  </a:cubicBezTo>
                  <a:cubicBezTo>
                    <a:pt x="1" y="0"/>
                    <a:pt x="2" y="1"/>
                    <a:pt x="3" y="1"/>
                  </a:cubicBezTo>
                  <a:cubicBezTo>
                    <a:pt x="5" y="2"/>
                    <a:pt x="7" y="2"/>
                    <a:pt x="7" y="5"/>
                  </a:cubicBezTo>
                  <a:cubicBezTo>
                    <a:pt x="7" y="5"/>
                    <a:pt x="7" y="6"/>
                    <a:pt x="7" y="6"/>
                  </a:cubicBezTo>
                  <a:close/>
                </a:path>
              </a:pathLst>
            </a:cu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152" name="Freeform 79">
              <a:extLst>
                <a:ext uri="{FF2B5EF4-FFF2-40B4-BE49-F238E27FC236}">
                  <a16:creationId xmlns:a16="http://schemas.microsoft.com/office/drawing/2014/main" id="{566A8506-B12F-4B9A-B707-4B1A91058616}"/>
                </a:ext>
              </a:extLst>
            </p:cNvPr>
            <p:cNvSpPr>
              <a:spLocks/>
            </p:cNvSpPr>
            <p:nvPr/>
          </p:nvSpPr>
          <p:spPr bwMode="auto">
            <a:xfrm>
              <a:off x="762237" y="505064"/>
              <a:ext cx="260090" cy="373106"/>
            </a:xfrm>
            <a:custGeom>
              <a:avLst/>
              <a:gdLst>
                <a:gd name="T0" fmla="*/ 113 w 128"/>
                <a:gd name="T1" fmla="*/ 23 h 177"/>
                <a:gd name="T2" fmla="*/ 113 w 128"/>
                <a:gd name="T3" fmla="*/ 30 h 177"/>
                <a:gd name="T4" fmla="*/ 104 w 128"/>
                <a:gd name="T5" fmla="*/ 39 h 177"/>
                <a:gd name="T6" fmla="*/ 107 w 128"/>
                <a:gd name="T7" fmla="*/ 43 h 177"/>
                <a:gd name="T8" fmla="*/ 104 w 128"/>
                <a:gd name="T9" fmla="*/ 47 h 177"/>
                <a:gd name="T10" fmla="*/ 107 w 128"/>
                <a:gd name="T11" fmla="*/ 50 h 177"/>
                <a:gd name="T12" fmla="*/ 110 w 128"/>
                <a:gd name="T13" fmla="*/ 57 h 177"/>
                <a:gd name="T14" fmla="*/ 114 w 128"/>
                <a:gd name="T15" fmla="*/ 67 h 177"/>
                <a:gd name="T16" fmla="*/ 107 w 128"/>
                <a:gd name="T17" fmla="*/ 70 h 177"/>
                <a:gd name="T18" fmla="*/ 110 w 128"/>
                <a:gd name="T19" fmla="*/ 70 h 177"/>
                <a:gd name="T20" fmla="*/ 118 w 128"/>
                <a:gd name="T21" fmla="*/ 68 h 177"/>
                <a:gd name="T22" fmla="*/ 123 w 128"/>
                <a:gd name="T23" fmla="*/ 66 h 177"/>
                <a:gd name="T24" fmla="*/ 127 w 128"/>
                <a:gd name="T25" fmla="*/ 67 h 177"/>
                <a:gd name="T26" fmla="*/ 124 w 128"/>
                <a:gd name="T27" fmla="*/ 80 h 177"/>
                <a:gd name="T28" fmla="*/ 111 w 128"/>
                <a:gd name="T29" fmla="*/ 85 h 177"/>
                <a:gd name="T30" fmla="*/ 110 w 128"/>
                <a:gd name="T31" fmla="*/ 92 h 177"/>
                <a:gd name="T32" fmla="*/ 110 w 128"/>
                <a:gd name="T33" fmla="*/ 108 h 177"/>
                <a:gd name="T34" fmla="*/ 109 w 128"/>
                <a:gd name="T35" fmla="*/ 119 h 177"/>
                <a:gd name="T36" fmla="*/ 101 w 128"/>
                <a:gd name="T37" fmla="*/ 136 h 177"/>
                <a:gd name="T38" fmla="*/ 85 w 128"/>
                <a:gd name="T39" fmla="*/ 143 h 177"/>
                <a:gd name="T40" fmla="*/ 72 w 128"/>
                <a:gd name="T41" fmla="*/ 150 h 177"/>
                <a:gd name="T42" fmla="*/ 64 w 128"/>
                <a:gd name="T43" fmla="*/ 158 h 177"/>
                <a:gd name="T44" fmla="*/ 58 w 128"/>
                <a:gd name="T45" fmla="*/ 165 h 177"/>
                <a:gd name="T46" fmla="*/ 53 w 128"/>
                <a:gd name="T47" fmla="*/ 168 h 177"/>
                <a:gd name="T48" fmla="*/ 47 w 128"/>
                <a:gd name="T49" fmla="*/ 168 h 177"/>
                <a:gd name="T50" fmla="*/ 45 w 128"/>
                <a:gd name="T51" fmla="*/ 167 h 177"/>
                <a:gd name="T52" fmla="*/ 36 w 128"/>
                <a:gd name="T53" fmla="*/ 170 h 177"/>
                <a:gd name="T54" fmla="*/ 28 w 128"/>
                <a:gd name="T55" fmla="*/ 175 h 177"/>
                <a:gd name="T56" fmla="*/ 29 w 128"/>
                <a:gd name="T57" fmla="*/ 176 h 177"/>
                <a:gd name="T58" fmla="*/ 28 w 128"/>
                <a:gd name="T59" fmla="*/ 176 h 177"/>
                <a:gd name="T60" fmla="*/ 19 w 128"/>
                <a:gd name="T61" fmla="*/ 176 h 177"/>
                <a:gd name="T62" fmla="*/ 13 w 128"/>
                <a:gd name="T63" fmla="*/ 164 h 177"/>
                <a:gd name="T64" fmla="*/ 12 w 128"/>
                <a:gd name="T65" fmla="*/ 158 h 177"/>
                <a:gd name="T66" fmla="*/ 14 w 128"/>
                <a:gd name="T67" fmla="*/ 147 h 177"/>
                <a:gd name="T68" fmla="*/ 14 w 128"/>
                <a:gd name="T69" fmla="*/ 146 h 177"/>
                <a:gd name="T70" fmla="*/ 10 w 128"/>
                <a:gd name="T71" fmla="*/ 134 h 177"/>
                <a:gd name="T72" fmla="*/ 2 w 128"/>
                <a:gd name="T73" fmla="*/ 129 h 177"/>
                <a:gd name="T74" fmla="*/ 3 w 128"/>
                <a:gd name="T75" fmla="*/ 118 h 177"/>
                <a:gd name="T76" fmla="*/ 7 w 128"/>
                <a:gd name="T77" fmla="*/ 108 h 177"/>
                <a:gd name="T78" fmla="*/ 8 w 128"/>
                <a:gd name="T79" fmla="*/ 85 h 177"/>
                <a:gd name="T80" fmla="*/ 13 w 128"/>
                <a:gd name="T81" fmla="*/ 71 h 177"/>
                <a:gd name="T82" fmla="*/ 18 w 128"/>
                <a:gd name="T83" fmla="*/ 62 h 177"/>
                <a:gd name="T84" fmla="*/ 20 w 128"/>
                <a:gd name="T85" fmla="*/ 57 h 177"/>
                <a:gd name="T86" fmla="*/ 29 w 128"/>
                <a:gd name="T87" fmla="*/ 45 h 177"/>
                <a:gd name="T88" fmla="*/ 48 w 128"/>
                <a:gd name="T89" fmla="*/ 40 h 177"/>
                <a:gd name="T90" fmla="*/ 55 w 128"/>
                <a:gd name="T91" fmla="*/ 43 h 177"/>
                <a:gd name="T92" fmla="*/ 72 w 128"/>
                <a:gd name="T93" fmla="*/ 29 h 177"/>
                <a:gd name="T94" fmla="*/ 72 w 128"/>
                <a:gd name="T95" fmla="*/ 21 h 177"/>
                <a:gd name="T96" fmla="*/ 73 w 128"/>
                <a:gd name="T97" fmla="*/ 14 h 177"/>
                <a:gd name="T98" fmla="*/ 80 w 128"/>
                <a:gd name="T99" fmla="*/ 9 h 177"/>
                <a:gd name="T100" fmla="*/ 81 w 128"/>
                <a:gd name="T101" fmla="*/ 4 h 177"/>
                <a:gd name="T102" fmla="*/ 83 w 128"/>
                <a:gd name="T103" fmla="*/ 1 h 177"/>
                <a:gd name="T104" fmla="*/ 91 w 128"/>
                <a:gd name="T105" fmla="*/ 8 h 177"/>
                <a:gd name="T106" fmla="*/ 93 w 128"/>
                <a:gd name="T107" fmla="*/ 17 h 177"/>
                <a:gd name="T108" fmla="*/ 94 w 128"/>
                <a:gd name="T109" fmla="*/ 18 h 177"/>
                <a:gd name="T110" fmla="*/ 111 w 128"/>
                <a:gd name="T111" fmla="*/ 2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 h="177">
                  <a:moveTo>
                    <a:pt x="111" y="21"/>
                  </a:moveTo>
                  <a:cubicBezTo>
                    <a:pt x="111" y="22"/>
                    <a:pt x="112" y="22"/>
                    <a:pt x="113" y="23"/>
                  </a:cubicBezTo>
                  <a:cubicBezTo>
                    <a:pt x="113" y="25"/>
                    <a:pt x="113" y="27"/>
                    <a:pt x="113" y="30"/>
                  </a:cubicBezTo>
                  <a:cubicBezTo>
                    <a:pt x="113" y="30"/>
                    <a:pt x="113" y="30"/>
                    <a:pt x="113" y="30"/>
                  </a:cubicBezTo>
                  <a:cubicBezTo>
                    <a:pt x="112" y="30"/>
                    <a:pt x="111" y="31"/>
                    <a:pt x="112" y="32"/>
                  </a:cubicBezTo>
                  <a:cubicBezTo>
                    <a:pt x="109" y="34"/>
                    <a:pt x="106" y="37"/>
                    <a:pt x="104" y="39"/>
                  </a:cubicBezTo>
                  <a:cubicBezTo>
                    <a:pt x="102" y="40"/>
                    <a:pt x="102" y="42"/>
                    <a:pt x="105" y="42"/>
                  </a:cubicBezTo>
                  <a:cubicBezTo>
                    <a:pt x="106" y="42"/>
                    <a:pt x="106" y="42"/>
                    <a:pt x="107" y="43"/>
                  </a:cubicBezTo>
                  <a:cubicBezTo>
                    <a:pt x="107" y="44"/>
                    <a:pt x="106" y="44"/>
                    <a:pt x="105" y="45"/>
                  </a:cubicBezTo>
                  <a:cubicBezTo>
                    <a:pt x="105" y="46"/>
                    <a:pt x="103" y="45"/>
                    <a:pt x="104" y="47"/>
                  </a:cubicBezTo>
                  <a:cubicBezTo>
                    <a:pt x="104" y="48"/>
                    <a:pt x="105" y="48"/>
                    <a:pt x="106" y="48"/>
                  </a:cubicBezTo>
                  <a:cubicBezTo>
                    <a:pt x="107" y="48"/>
                    <a:pt x="107" y="49"/>
                    <a:pt x="107" y="50"/>
                  </a:cubicBezTo>
                  <a:cubicBezTo>
                    <a:pt x="108" y="51"/>
                    <a:pt x="109" y="53"/>
                    <a:pt x="110" y="54"/>
                  </a:cubicBezTo>
                  <a:cubicBezTo>
                    <a:pt x="110" y="55"/>
                    <a:pt x="111" y="56"/>
                    <a:pt x="110" y="57"/>
                  </a:cubicBezTo>
                  <a:cubicBezTo>
                    <a:pt x="109" y="58"/>
                    <a:pt x="110" y="58"/>
                    <a:pt x="111" y="59"/>
                  </a:cubicBezTo>
                  <a:cubicBezTo>
                    <a:pt x="113" y="61"/>
                    <a:pt x="114" y="64"/>
                    <a:pt x="114" y="67"/>
                  </a:cubicBezTo>
                  <a:cubicBezTo>
                    <a:pt x="112" y="68"/>
                    <a:pt x="109" y="67"/>
                    <a:pt x="108" y="68"/>
                  </a:cubicBezTo>
                  <a:cubicBezTo>
                    <a:pt x="107" y="69"/>
                    <a:pt x="106" y="70"/>
                    <a:pt x="107" y="70"/>
                  </a:cubicBezTo>
                  <a:cubicBezTo>
                    <a:pt x="107" y="71"/>
                    <a:pt x="108" y="71"/>
                    <a:pt x="109" y="70"/>
                  </a:cubicBezTo>
                  <a:cubicBezTo>
                    <a:pt x="109" y="70"/>
                    <a:pt x="110" y="70"/>
                    <a:pt x="110" y="70"/>
                  </a:cubicBezTo>
                  <a:cubicBezTo>
                    <a:pt x="113" y="69"/>
                    <a:pt x="116" y="70"/>
                    <a:pt x="118" y="68"/>
                  </a:cubicBezTo>
                  <a:cubicBezTo>
                    <a:pt x="118" y="68"/>
                    <a:pt x="118" y="68"/>
                    <a:pt x="118" y="68"/>
                  </a:cubicBezTo>
                  <a:cubicBezTo>
                    <a:pt x="119" y="69"/>
                    <a:pt x="120" y="68"/>
                    <a:pt x="120" y="67"/>
                  </a:cubicBezTo>
                  <a:cubicBezTo>
                    <a:pt x="121" y="67"/>
                    <a:pt x="123" y="67"/>
                    <a:pt x="123" y="66"/>
                  </a:cubicBezTo>
                  <a:cubicBezTo>
                    <a:pt x="125" y="64"/>
                    <a:pt x="126" y="65"/>
                    <a:pt x="127" y="67"/>
                  </a:cubicBezTo>
                  <a:cubicBezTo>
                    <a:pt x="127" y="67"/>
                    <a:pt x="127" y="67"/>
                    <a:pt x="127" y="67"/>
                  </a:cubicBezTo>
                  <a:cubicBezTo>
                    <a:pt x="127" y="66"/>
                    <a:pt x="127" y="66"/>
                    <a:pt x="127" y="66"/>
                  </a:cubicBezTo>
                  <a:cubicBezTo>
                    <a:pt x="128" y="71"/>
                    <a:pt x="127" y="76"/>
                    <a:pt x="124" y="80"/>
                  </a:cubicBezTo>
                  <a:cubicBezTo>
                    <a:pt x="122" y="80"/>
                    <a:pt x="121" y="80"/>
                    <a:pt x="120" y="81"/>
                  </a:cubicBezTo>
                  <a:cubicBezTo>
                    <a:pt x="117" y="82"/>
                    <a:pt x="115" y="84"/>
                    <a:pt x="111" y="85"/>
                  </a:cubicBezTo>
                  <a:cubicBezTo>
                    <a:pt x="109" y="85"/>
                    <a:pt x="109" y="87"/>
                    <a:pt x="108" y="89"/>
                  </a:cubicBezTo>
                  <a:cubicBezTo>
                    <a:pt x="107" y="91"/>
                    <a:pt x="109" y="91"/>
                    <a:pt x="110" y="92"/>
                  </a:cubicBezTo>
                  <a:cubicBezTo>
                    <a:pt x="111" y="92"/>
                    <a:pt x="111" y="93"/>
                    <a:pt x="110" y="94"/>
                  </a:cubicBezTo>
                  <a:cubicBezTo>
                    <a:pt x="107" y="99"/>
                    <a:pt x="108" y="103"/>
                    <a:pt x="110" y="108"/>
                  </a:cubicBezTo>
                  <a:cubicBezTo>
                    <a:pt x="111" y="110"/>
                    <a:pt x="113" y="114"/>
                    <a:pt x="110" y="116"/>
                  </a:cubicBezTo>
                  <a:cubicBezTo>
                    <a:pt x="109" y="117"/>
                    <a:pt x="110" y="118"/>
                    <a:pt x="109" y="119"/>
                  </a:cubicBezTo>
                  <a:cubicBezTo>
                    <a:pt x="108" y="123"/>
                    <a:pt x="105" y="127"/>
                    <a:pt x="102" y="131"/>
                  </a:cubicBezTo>
                  <a:cubicBezTo>
                    <a:pt x="101" y="133"/>
                    <a:pt x="101" y="135"/>
                    <a:pt x="101" y="136"/>
                  </a:cubicBezTo>
                  <a:cubicBezTo>
                    <a:pt x="100" y="140"/>
                    <a:pt x="97" y="140"/>
                    <a:pt x="95" y="141"/>
                  </a:cubicBezTo>
                  <a:cubicBezTo>
                    <a:pt x="91" y="142"/>
                    <a:pt x="88" y="142"/>
                    <a:pt x="85" y="143"/>
                  </a:cubicBezTo>
                  <a:cubicBezTo>
                    <a:pt x="83" y="145"/>
                    <a:pt x="80" y="144"/>
                    <a:pt x="78" y="145"/>
                  </a:cubicBezTo>
                  <a:cubicBezTo>
                    <a:pt x="75" y="146"/>
                    <a:pt x="73" y="148"/>
                    <a:pt x="72" y="150"/>
                  </a:cubicBezTo>
                  <a:cubicBezTo>
                    <a:pt x="72" y="151"/>
                    <a:pt x="72" y="152"/>
                    <a:pt x="71" y="152"/>
                  </a:cubicBezTo>
                  <a:cubicBezTo>
                    <a:pt x="68" y="153"/>
                    <a:pt x="66" y="156"/>
                    <a:pt x="64" y="158"/>
                  </a:cubicBezTo>
                  <a:cubicBezTo>
                    <a:pt x="63" y="158"/>
                    <a:pt x="63" y="159"/>
                    <a:pt x="63" y="160"/>
                  </a:cubicBezTo>
                  <a:cubicBezTo>
                    <a:pt x="62" y="162"/>
                    <a:pt x="60" y="164"/>
                    <a:pt x="58" y="165"/>
                  </a:cubicBezTo>
                  <a:cubicBezTo>
                    <a:pt x="56" y="165"/>
                    <a:pt x="56" y="166"/>
                    <a:pt x="55" y="167"/>
                  </a:cubicBezTo>
                  <a:cubicBezTo>
                    <a:pt x="54" y="168"/>
                    <a:pt x="53" y="167"/>
                    <a:pt x="53" y="168"/>
                  </a:cubicBezTo>
                  <a:cubicBezTo>
                    <a:pt x="53" y="168"/>
                    <a:pt x="53" y="168"/>
                    <a:pt x="53" y="168"/>
                  </a:cubicBezTo>
                  <a:cubicBezTo>
                    <a:pt x="51" y="168"/>
                    <a:pt x="49" y="169"/>
                    <a:pt x="47" y="168"/>
                  </a:cubicBezTo>
                  <a:cubicBezTo>
                    <a:pt x="47" y="168"/>
                    <a:pt x="47" y="168"/>
                    <a:pt x="47" y="168"/>
                  </a:cubicBezTo>
                  <a:cubicBezTo>
                    <a:pt x="47" y="167"/>
                    <a:pt x="46" y="168"/>
                    <a:pt x="45" y="167"/>
                  </a:cubicBezTo>
                  <a:cubicBezTo>
                    <a:pt x="43" y="167"/>
                    <a:pt x="40" y="166"/>
                    <a:pt x="39" y="169"/>
                  </a:cubicBezTo>
                  <a:cubicBezTo>
                    <a:pt x="38" y="170"/>
                    <a:pt x="37" y="170"/>
                    <a:pt x="36" y="170"/>
                  </a:cubicBezTo>
                  <a:cubicBezTo>
                    <a:pt x="33" y="171"/>
                    <a:pt x="31" y="171"/>
                    <a:pt x="30" y="174"/>
                  </a:cubicBezTo>
                  <a:cubicBezTo>
                    <a:pt x="30" y="175"/>
                    <a:pt x="29" y="175"/>
                    <a:pt x="28" y="175"/>
                  </a:cubicBezTo>
                  <a:cubicBezTo>
                    <a:pt x="29" y="175"/>
                    <a:pt x="29" y="175"/>
                    <a:pt x="29" y="175"/>
                  </a:cubicBezTo>
                  <a:cubicBezTo>
                    <a:pt x="29" y="176"/>
                    <a:pt x="29" y="176"/>
                    <a:pt x="29" y="176"/>
                  </a:cubicBezTo>
                  <a:cubicBezTo>
                    <a:pt x="29" y="176"/>
                    <a:pt x="29" y="176"/>
                    <a:pt x="29" y="176"/>
                  </a:cubicBezTo>
                  <a:cubicBezTo>
                    <a:pt x="28" y="176"/>
                    <a:pt x="28" y="176"/>
                    <a:pt x="28" y="176"/>
                  </a:cubicBezTo>
                  <a:cubicBezTo>
                    <a:pt x="28" y="176"/>
                    <a:pt x="28" y="176"/>
                    <a:pt x="28" y="176"/>
                  </a:cubicBezTo>
                  <a:cubicBezTo>
                    <a:pt x="25" y="177"/>
                    <a:pt x="22" y="176"/>
                    <a:pt x="19" y="176"/>
                  </a:cubicBezTo>
                  <a:cubicBezTo>
                    <a:pt x="17" y="175"/>
                    <a:pt x="16" y="175"/>
                    <a:pt x="16" y="172"/>
                  </a:cubicBezTo>
                  <a:cubicBezTo>
                    <a:pt x="17" y="170"/>
                    <a:pt x="15" y="166"/>
                    <a:pt x="13" y="164"/>
                  </a:cubicBezTo>
                  <a:cubicBezTo>
                    <a:pt x="11" y="163"/>
                    <a:pt x="11" y="161"/>
                    <a:pt x="12" y="159"/>
                  </a:cubicBezTo>
                  <a:cubicBezTo>
                    <a:pt x="12" y="159"/>
                    <a:pt x="13" y="158"/>
                    <a:pt x="12" y="158"/>
                  </a:cubicBezTo>
                  <a:cubicBezTo>
                    <a:pt x="10" y="155"/>
                    <a:pt x="13" y="153"/>
                    <a:pt x="14" y="152"/>
                  </a:cubicBezTo>
                  <a:cubicBezTo>
                    <a:pt x="16" y="150"/>
                    <a:pt x="15" y="149"/>
                    <a:pt x="14" y="147"/>
                  </a:cubicBezTo>
                  <a:cubicBezTo>
                    <a:pt x="14" y="147"/>
                    <a:pt x="14" y="146"/>
                    <a:pt x="14" y="146"/>
                  </a:cubicBezTo>
                  <a:cubicBezTo>
                    <a:pt x="14" y="146"/>
                    <a:pt x="14" y="146"/>
                    <a:pt x="14" y="146"/>
                  </a:cubicBezTo>
                  <a:cubicBezTo>
                    <a:pt x="13" y="144"/>
                    <a:pt x="13" y="141"/>
                    <a:pt x="12" y="139"/>
                  </a:cubicBezTo>
                  <a:cubicBezTo>
                    <a:pt x="11" y="137"/>
                    <a:pt x="10" y="136"/>
                    <a:pt x="10" y="134"/>
                  </a:cubicBezTo>
                  <a:cubicBezTo>
                    <a:pt x="10" y="131"/>
                    <a:pt x="8" y="130"/>
                    <a:pt x="6" y="130"/>
                  </a:cubicBezTo>
                  <a:cubicBezTo>
                    <a:pt x="4" y="130"/>
                    <a:pt x="3" y="129"/>
                    <a:pt x="2" y="129"/>
                  </a:cubicBezTo>
                  <a:cubicBezTo>
                    <a:pt x="1" y="128"/>
                    <a:pt x="0" y="126"/>
                    <a:pt x="1" y="125"/>
                  </a:cubicBezTo>
                  <a:cubicBezTo>
                    <a:pt x="3" y="123"/>
                    <a:pt x="2" y="120"/>
                    <a:pt x="3" y="118"/>
                  </a:cubicBezTo>
                  <a:cubicBezTo>
                    <a:pt x="4" y="117"/>
                    <a:pt x="3" y="116"/>
                    <a:pt x="4" y="115"/>
                  </a:cubicBezTo>
                  <a:cubicBezTo>
                    <a:pt x="7" y="113"/>
                    <a:pt x="8" y="111"/>
                    <a:pt x="7" y="108"/>
                  </a:cubicBezTo>
                  <a:cubicBezTo>
                    <a:pt x="9" y="103"/>
                    <a:pt x="10" y="98"/>
                    <a:pt x="8" y="93"/>
                  </a:cubicBezTo>
                  <a:cubicBezTo>
                    <a:pt x="7" y="91"/>
                    <a:pt x="8" y="88"/>
                    <a:pt x="8" y="85"/>
                  </a:cubicBezTo>
                  <a:cubicBezTo>
                    <a:pt x="9" y="81"/>
                    <a:pt x="11" y="78"/>
                    <a:pt x="12" y="73"/>
                  </a:cubicBezTo>
                  <a:cubicBezTo>
                    <a:pt x="12" y="72"/>
                    <a:pt x="12" y="72"/>
                    <a:pt x="13" y="71"/>
                  </a:cubicBezTo>
                  <a:cubicBezTo>
                    <a:pt x="14" y="70"/>
                    <a:pt x="15" y="69"/>
                    <a:pt x="15" y="68"/>
                  </a:cubicBezTo>
                  <a:cubicBezTo>
                    <a:pt x="15" y="65"/>
                    <a:pt x="17" y="64"/>
                    <a:pt x="18" y="62"/>
                  </a:cubicBezTo>
                  <a:cubicBezTo>
                    <a:pt x="20" y="61"/>
                    <a:pt x="20" y="58"/>
                    <a:pt x="20" y="56"/>
                  </a:cubicBezTo>
                  <a:cubicBezTo>
                    <a:pt x="20" y="57"/>
                    <a:pt x="20" y="57"/>
                    <a:pt x="20" y="57"/>
                  </a:cubicBezTo>
                  <a:cubicBezTo>
                    <a:pt x="23" y="55"/>
                    <a:pt x="21" y="53"/>
                    <a:pt x="22" y="51"/>
                  </a:cubicBezTo>
                  <a:cubicBezTo>
                    <a:pt x="26" y="51"/>
                    <a:pt x="28" y="48"/>
                    <a:pt x="29" y="45"/>
                  </a:cubicBezTo>
                  <a:cubicBezTo>
                    <a:pt x="31" y="41"/>
                    <a:pt x="36" y="40"/>
                    <a:pt x="39" y="37"/>
                  </a:cubicBezTo>
                  <a:cubicBezTo>
                    <a:pt x="42" y="39"/>
                    <a:pt x="45" y="37"/>
                    <a:pt x="48" y="40"/>
                  </a:cubicBezTo>
                  <a:cubicBezTo>
                    <a:pt x="49" y="42"/>
                    <a:pt x="50" y="45"/>
                    <a:pt x="53" y="42"/>
                  </a:cubicBezTo>
                  <a:cubicBezTo>
                    <a:pt x="54" y="42"/>
                    <a:pt x="55" y="43"/>
                    <a:pt x="55" y="43"/>
                  </a:cubicBezTo>
                  <a:cubicBezTo>
                    <a:pt x="58" y="44"/>
                    <a:pt x="61" y="44"/>
                    <a:pt x="63" y="42"/>
                  </a:cubicBezTo>
                  <a:cubicBezTo>
                    <a:pt x="67" y="38"/>
                    <a:pt x="71" y="35"/>
                    <a:pt x="72" y="29"/>
                  </a:cubicBezTo>
                  <a:cubicBezTo>
                    <a:pt x="73" y="28"/>
                    <a:pt x="72" y="27"/>
                    <a:pt x="72" y="26"/>
                  </a:cubicBezTo>
                  <a:cubicBezTo>
                    <a:pt x="72" y="24"/>
                    <a:pt x="71" y="23"/>
                    <a:pt x="72" y="21"/>
                  </a:cubicBezTo>
                  <a:cubicBezTo>
                    <a:pt x="72" y="21"/>
                    <a:pt x="72" y="21"/>
                    <a:pt x="72" y="21"/>
                  </a:cubicBezTo>
                  <a:cubicBezTo>
                    <a:pt x="73" y="19"/>
                    <a:pt x="72" y="17"/>
                    <a:pt x="73" y="14"/>
                  </a:cubicBezTo>
                  <a:cubicBezTo>
                    <a:pt x="72" y="12"/>
                    <a:pt x="75" y="9"/>
                    <a:pt x="77" y="9"/>
                  </a:cubicBezTo>
                  <a:cubicBezTo>
                    <a:pt x="78" y="9"/>
                    <a:pt x="79" y="9"/>
                    <a:pt x="80" y="9"/>
                  </a:cubicBezTo>
                  <a:cubicBezTo>
                    <a:pt x="81" y="9"/>
                    <a:pt x="82" y="8"/>
                    <a:pt x="82" y="7"/>
                  </a:cubicBezTo>
                  <a:cubicBezTo>
                    <a:pt x="82" y="6"/>
                    <a:pt x="81" y="5"/>
                    <a:pt x="81" y="4"/>
                  </a:cubicBezTo>
                  <a:cubicBezTo>
                    <a:pt x="81" y="3"/>
                    <a:pt x="82" y="2"/>
                    <a:pt x="80" y="1"/>
                  </a:cubicBezTo>
                  <a:cubicBezTo>
                    <a:pt x="82" y="1"/>
                    <a:pt x="83" y="1"/>
                    <a:pt x="83" y="1"/>
                  </a:cubicBezTo>
                  <a:cubicBezTo>
                    <a:pt x="86" y="0"/>
                    <a:pt x="88" y="1"/>
                    <a:pt x="88" y="4"/>
                  </a:cubicBezTo>
                  <a:cubicBezTo>
                    <a:pt x="88" y="6"/>
                    <a:pt x="90" y="6"/>
                    <a:pt x="91" y="8"/>
                  </a:cubicBezTo>
                  <a:cubicBezTo>
                    <a:pt x="92" y="10"/>
                    <a:pt x="92" y="11"/>
                    <a:pt x="92" y="13"/>
                  </a:cubicBezTo>
                  <a:cubicBezTo>
                    <a:pt x="92" y="15"/>
                    <a:pt x="91" y="16"/>
                    <a:pt x="93" y="17"/>
                  </a:cubicBezTo>
                  <a:cubicBezTo>
                    <a:pt x="93" y="17"/>
                    <a:pt x="93" y="17"/>
                    <a:pt x="93" y="17"/>
                  </a:cubicBezTo>
                  <a:cubicBezTo>
                    <a:pt x="93" y="18"/>
                    <a:pt x="93" y="18"/>
                    <a:pt x="94" y="18"/>
                  </a:cubicBezTo>
                  <a:cubicBezTo>
                    <a:pt x="96" y="20"/>
                    <a:pt x="97" y="21"/>
                    <a:pt x="100" y="20"/>
                  </a:cubicBezTo>
                  <a:cubicBezTo>
                    <a:pt x="104" y="20"/>
                    <a:pt x="107" y="20"/>
                    <a:pt x="111" y="21"/>
                  </a:cubicBezTo>
                  <a:close/>
                </a:path>
              </a:pathLst>
            </a:custGeom>
            <a:solidFill>
              <a:srgbClr val="00B05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153" name="Freeform 80">
              <a:extLst>
                <a:ext uri="{FF2B5EF4-FFF2-40B4-BE49-F238E27FC236}">
                  <a16:creationId xmlns:a16="http://schemas.microsoft.com/office/drawing/2014/main" id="{91D1B7CE-49FC-43B2-8CDE-701A375915CE}"/>
                </a:ext>
              </a:extLst>
            </p:cNvPr>
            <p:cNvSpPr>
              <a:spLocks/>
            </p:cNvSpPr>
            <p:nvPr/>
          </p:nvSpPr>
          <p:spPr bwMode="auto">
            <a:xfrm>
              <a:off x="838452" y="443741"/>
              <a:ext cx="82788" cy="82788"/>
            </a:xfrm>
            <a:custGeom>
              <a:avLst/>
              <a:gdLst>
                <a:gd name="T0" fmla="*/ 31 w 35"/>
                <a:gd name="T1" fmla="*/ 4 h 36"/>
                <a:gd name="T2" fmla="*/ 28 w 35"/>
                <a:gd name="T3" fmla="*/ 7 h 36"/>
                <a:gd name="T4" fmla="*/ 26 w 35"/>
                <a:gd name="T5" fmla="*/ 10 h 36"/>
                <a:gd name="T6" fmla="*/ 28 w 35"/>
                <a:gd name="T7" fmla="*/ 19 h 36"/>
                <a:gd name="T8" fmla="*/ 30 w 35"/>
                <a:gd name="T9" fmla="*/ 21 h 36"/>
                <a:gd name="T10" fmla="*/ 35 w 35"/>
                <a:gd name="T11" fmla="*/ 24 h 36"/>
                <a:gd name="T12" fmla="*/ 29 w 35"/>
                <a:gd name="T13" fmla="*/ 29 h 36"/>
                <a:gd name="T14" fmla="*/ 23 w 35"/>
                <a:gd name="T15" fmla="*/ 32 h 36"/>
                <a:gd name="T16" fmla="*/ 22 w 35"/>
                <a:gd name="T17" fmla="*/ 33 h 36"/>
                <a:gd name="T18" fmla="*/ 22 w 35"/>
                <a:gd name="T19" fmla="*/ 33 h 36"/>
                <a:gd name="T20" fmla="*/ 21 w 35"/>
                <a:gd name="T21" fmla="*/ 34 h 36"/>
                <a:gd name="T22" fmla="*/ 14 w 35"/>
                <a:gd name="T23" fmla="*/ 35 h 36"/>
                <a:gd name="T24" fmla="*/ 12 w 35"/>
                <a:gd name="T25" fmla="*/ 34 h 36"/>
                <a:gd name="T26" fmla="*/ 9 w 35"/>
                <a:gd name="T27" fmla="*/ 31 h 36"/>
                <a:gd name="T28" fmla="*/ 8 w 35"/>
                <a:gd name="T29" fmla="*/ 30 h 36"/>
                <a:gd name="T30" fmla="*/ 5 w 35"/>
                <a:gd name="T31" fmla="*/ 28 h 36"/>
                <a:gd name="T32" fmla="*/ 1 w 35"/>
                <a:gd name="T33" fmla="*/ 19 h 36"/>
                <a:gd name="T34" fmla="*/ 2 w 35"/>
                <a:gd name="T35" fmla="*/ 13 h 36"/>
                <a:gd name="T36" fmla="*/ 8 w 35"/>
                <a:gd name="T37" fmla="*/ 7 h 36"/>
                <a:gd name="T38" fmla="*/ 10 w 35"/>
                <a:gd name="T39" fmla="*/ 5 h 36"/>
                <a:gd name="T40" fmla="*/ 11 w 35"/>
                <a:gd name="T41" fmla="*/ 4 h 36"/>
                <a:gd name="T42" fmla="*/ 20 w 35"/>
                <a:gd name="T43" fmla="*/ 3 h 36"/>
                <a:gd name="T44" fmla="*/ 25 w 35"/>
                <a:gd name="T45" fmla="*/ 1 h 36"/>
                <a:gd name="T46" fmla="*/ 27 w 35"/>
                <a:gd name="T47" fmla="*/ 0 h 36"/>
                <a:gd name="T48" fmla="*/ 30 w 35"/>
                <a:gd name="T49" fmla="*/ 2 h 36"/>
                <a:gd name="T50" fmla="*/ 31 w 35"/>
                <a:gd name="T51"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 h="36">
                  <a:moveTo>
                    <a:pt x="31" y="4"/>
                  </a:moveTo>
                  <a:cubicBezTo>
                    <a:pt x="30" y="5"/>
                    <a:pt x="29" y="6"/>
                    <a:pt x="28" y="7"/>
                  </a:cubicBezTo>
                  <a:cubicBezTo>
                    <a:pt x="26" y="7"/>
                    <a:pt x="26" y="9"/>
                    <a:pt x="26" y="10"/>
                  </a:cubicBezTo>
                  <a:cubicBezTo>
                    <a:pt x="26" y="13"/>
                    <a:pt x="27" y="16"/>
                    <a:pt x="28" y="19"/>
                  </a:cubicBezTo>
                  <a:cubicBezTo>
                    <a:pt x="28" y="20"/>
                    <a:pt x="27" y="22"/>
                    <a:pt x="30" y="21"/>
                  </a:cubicBezTo>
                  <a:cubicBezTo>
                    <a:pt x="32" y="21"/>
                    <a:pt x="33" y="23"/>
                    <a:pt x="35" y="24"/>
                  </a:cubicBezTo>
                  <a:cubicBezTo>
                    <a:pt x="31" y="24"/>
                    <a:pt x="31" y="28"/>
                    <a:pt x="29" y="29"/>
                  </a:cubicBezTo>
                  <a:cubicBezTo>
                    <a:pt x="28" y="31"/>
                    <a:pt x="26" y="33"/>
                    <a:pt x="23" y="32"/>
                  </a:cubicBezTo>
                  <a:cubicBezTo>
                    <a:pt x="23" y="32"/>
                    <a:pt x="22" y="32"/>
                    <a:pt x="22" y="33"/>
                  </a:cubicBezTo>
                  <a:cubicBezTo>
                    <a:pt x="22" y="33"/>
                    <a:pt x="22" y="33"/>
                    <a:pt x="22" y="33"/>
                  </a:cubicBezTo>
                  <a:cubicBezTo>
                    <a:pt x="21" y="33"/>
                    <a:pt x="21" y="34"/>
                    <a:pt x="21" y="34"/>
                  </a:cubicBezTo>
                  <a:cubicBezTo>
                    <a:pt x="19" y="34"/>
                    <a:pt x="16" y="33"/>
                    <a:pt x="14" y="35"/>
                  </a:cubicBezTo>
                  <a:cubicBezTo>
                    <a:pt x="13" y="36"/>
                    <a:pt x="12" y="35"/>
                    <a:pt x="12" y="34"/>
                  </a:cubicBezTo>
                  <a:cubicBezTo>
                    <a:pt x="11" y="33"/>
                    <a:pt x="10" y="32"/>
                    <a:pt x="9" y="31"/>
                  </a:cubicBezTo>
                  <a:cubicBezTo>
                    <a:pt x="9" y="30"/>
                    <a:pt x="9" y="29"/>
                    <a:pt x="8" y="30"/>
                  </a:cubicBezTo>
                  <a:cubicBezTo>
                    <a:pt x="6" y="31"/>
                    <a:pt x="6" y="29"/>
                    <a:pt x="5" y="28"/>
                  </a:cubicBezTo>
                  <a:cubicBezTo>
                    <a:pt x="1" y="26"/>
                    <a:pt x="2" y="22"/>
                    <a:pt x="1" y="19"/>
                  </a:cubicBezTo>
                  <a:cubicBezTo>
                    <a:pt x="0" y="16"/>
                    <a:pt x="2" y="15"/>
                    <a:pt x="2" y="13"/>
                  </a:cubicBezTo>
                  <a:cubicBezTo>
                    <a:pt x="2" y="9"/>
                    <a:pt x="4" y="8"/>
                    <a:pt x="8" y="7"/>
                  </a:cubicBezTo>
                  <a:cubicBezTo>
                    <a:pt x="9" y="7"/>
                    <a:pt x="10" y="7"/>
                    <a:pt x="10" y="5"/>
                  </a:cubicBezTo>
                  <a:cubicBezTo>
                    <a:pt x="10" y="5"/>
                    <a:pt x="10" y="4"/>
                    <a:pt x="11" y="4"/>
                  </a:cubicBezTo>
                  <a:cubicBezTo>
                    <a:pt x="14" y="4"/>
                    <a:pt x="17" y="2"/>
                    <a:pt x="20" y="3"/>
                  </a:cubicBezTo>
                  <a:cubicBezTo>
                    <a:pt x="22" y="3"/>
                    <a:pt x="24" y="3"/>
                    <a:pt x="25" y="1"/>
                  </a:cubicBezTo>
                  <a:cubicBezTo>
                    <a:pt x="25" y="1"/>
                    <a:pt x="26" y="0"/>
                    <a:pt x="27" y="0"/>
                  </a:cubicBezTo>
                  <a:cubicBezTo>
                    <a:pt x="28" y="1"/>
                    <a:pt x="28" y="3"/>
                    <a:pt x="30" y="2"/>
                  </a:cubicBezTo>
                  <a:cubicBezTo>
                    <a:pt x="32" y="1"/>
                    <a:pt x="31" y="3"/>
                    <a:pt x="31" y="4"/>
                  </a:cubicBezTo>
                  <a:close/>
                </a:path>
              </a:pathLst>
            </a:cu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154" name="Freeform 81">
              <a:extLst>
                <a:ext uri="{FF2B5EF4-FFF2-40B4-BE49-F238E27FC236}">
                  <a16:creationId xmlns:a16="http://schemas.microsoft.com/office/drawing/2014/main" id="{7008E46D-10A5-488C-8B68-8BBF787417F9}"/>
                </a:ext>
              </a:extLst>
            </p:cNvPr>
            <p:cNvSpPr>
              <a:spLocks/>
            </p:cNvSpPr>
            <p:nvPr/>
          </p:nvSpPr>
          <p:spPr bwMode="auto">
            <a:xfrm>
              <a:off x="545271" y="178905"/>
              <a:ext cx="39687" cy="38099"/>
            </a:xfrm>
            <a:custGeom>
              <a:avLst/>
              <a:gdLst>
                <a:gd name="T0" fmla="*/ 10 w 13"/>
                <a:gd name="T1" fmla="*/ 6 h 13"/>
                <a:gd name="T2" fmla="*/ 10 w 13"/>
                <a:gd name="T3" fmla="*/ 11 h 13"/>
                <a:gd name="T4" fmla="*/ 1 w 13"/>
                <a:gd name="T5" fmla="*/ 13 h 13"/>
                <a:gd name="T6" fmla="*/ 0 w 13"/>
                <a:gd name="T7" fmla="*/ 12 h 13"/>
                <a:gd name="T8" fmla="*/ 0 w 13"/>
                <a:gd name="T9" fmla="*/ 12 h 13"/>
                <a:gd name="T10" fmla="*/ 1 w 13"/>
                <a:gd name="T11" fmla="*/ 11 h 13"/>
                <a:gd name="T12" fmla="*/ 1 w 13"/>
                <a:gd name="T13" fmla="*/ 11 h 13"/>
                <a:gd name="T14" fmla="*/ 2 w 13"/>
                <a:gd name="T15" fmla="*/ 8 h 13"/>
                <a:gd name="T16" fmla="*/ 2 w 13"/>
                <a:gd name="T17" fmla="*/ 8 h 13"/>
                <a:gd name="T18" fmla="*/ 3 w 13"/>
                <a:gd name="T19" fmla="*/ 6 h 13"/>
                <a:gd name="T20" fmla="*/ 6 w 13"/>
                <a:gd name="T21" fmla="*/ 0 h 13"/>
                <a:gd name="T22" fmla="*/ 9 w 13"/>
                <a:gd name="T23" fmla="*/ 5 h 13"/>
                <a:gd name="T24" fmla="*/ 10 w 13"/>
                <a:gd name="T25"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10" y="6"/>
                  </a:moveTo>
                  <a:cubicBezTo>
                    <a:pt x="13" y="9"/>
                    <a:pt x="13" y="9"/>
                    <a:pt x="10" y="11"/>
                  </a:cubicBezTo>
                  <a:cubicBezTo>
                    <a:pt x="7" y="12"/>
                    <a:pt x="4" y="12"/>
                    <a:pt x="1" y="13"/>
                  </a:cubicBezTo>
                  <a:cubicBezTo>
                    <a:pt x="1" y="13"/>
                    <a:pt x="1" y="12"/>
                    <a:pt x="0" y="12"/>
                  </a:cubicBezTo>
                  <a:cubicBezTo>
                    <a:pt x="0" y="12"/>
                    <a:pt x="0" y="12"/>
                    <a:pt x="0" y="12"/>
                  </a:cubicBezTo>
                  <a:cubicBezTo>
                    <a:pt x="1" y="12"/>
                    <a:pt x="1" y="11"/>
                    <a:pt x="1" y="11"/>
                  </a:cubicBezTo>
                  <a:cubicBezTo>
                    <a:pt x="1" y="11"/>
                    <a:pt x="1" y="11"/>
                    <a:pt x="1" y="11"/>
                  </a:cubicBezTo>
                  <a:cubicBezTo>
                    <a:pt x="2" y="10"/>
                    <a:pt x="3" y="9"/>
                    <a:pt x="2" y="8"/>
                  </a:cubicBezTo>
                  <a:cubicBezTo>
                    <a:pt x="2" y="8"/>
                    <a:pt x="2" y="8"/>
                    <a:pt x="2" y="8"/>
                  </a:cubicBezTo>
                  <a:cubicBezTo>
                    <a:pt x="3" y="7"/>
                    <a:pt x="3" y="7"/>
                    <a:pt x="3" y="6"/>
                  </a:cubicBezTo>
                  <a:cubicBezTo>
                    <a:pt x="4" y="4"/>
                    <a:pt x="4" y="2"/>
                    <a:pt x="6" y="0"/>
                  </a:cubicBezTo>
                  <a:cubicBezTo>
                    <a:pt x="9" y="1"/>
                    <a:pt x="11" y="1"/>
                    <a:pt x="9" y="5"/>
                  </a:cubicBezTo>
                  <a:cubicBezTo>
                    <a:pt x="9" y="5"/>
                    <a:pt x="10" y="6"/>
                    <a:pt x="10" y="6"/>
                  </a:cubicBezTo>
                  <a:close/>
                </a:path>
              </a:pathLst>
            </a:cu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155" name="Freeform 82">
              <a:extLst>
                <a:ext uri="{FF2B5EF4-FFF2-40B4-BE49-F238E27FC236}">
                  <a16:creationId xmlns:a16="http://schemas.microsoft.com/office/drawing/2014/main" id="{EDBEDA47-FD82-4625-BF25-DE8B783E8AC8}"/>
                </a:ext>
              </a:extLst>
            </p:cNvPr>
            <p:cNvSpPr>
              <a:spLocks/>
            </p:cNvSpPr>
            <p:nvPr/>
          </p:nvSpPr>
          <p:spPr bwMode="auto">
            <a:xfrm>
              <a:off x="1024952" y="513951"/>
              <a:ext cx="44450" cy="23814"/>
            </a:xfrm>
            <a:custGeom>
              <a:avLst/>
              <a:gdLst>
                <a:gd name="T0" fmla="*/ 5 w 15"/>
                <a:gd name="T1" fmla="*/ 6 h 8"/>
                <a:gd name="T2" fmla="*/ 3 w 15"/>
                <a:gd name="T3" fmla="*/ 7 h 8"/>
                <a:gd name="T4" fmla="*/ 1 w 15"/>
                <a:gd name="T5" fmla="*/ 7 h 8"/>
                <a:gd name="T6" fmla="*/ 1 w 15"/>
                <a:gd name="T7" fmla="*/ 5 h 8"/>
                <a:gd name="T8" fmla="*/ 12 w 15"/>
                <a:gd name="T9" fmla="*/ 1 h 8"/>
                <a:gd name="T10" fmla="*/ 13 w 15"/>
                <a:gd name="T11" fmla="*/ 4 h 8"/>
                <a:gd name="T12" fmla="*/ 7 w 15"/>
                <a:gd name="T13" fmla="*/ 5 h 8"/>
                <a:gd name="T14" fmla="*/ 5 w 15"/>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5" y="6"/>
                  </a:moveTo>
                  <a:cubicBezTo>
                    <a:pt x="4" y="7"/>
                    <a:pt x="4" y="7"/>
                    <a:pt x="3" y="7"/>
                  </a:cubicBezTo>
                  <a:cubicBezTo>
                    <a:pt x="2" y="8"/>
                    <a:pt x="1" y="8"/>
                    <a:pt x="1" y="7"/>
                  </a:cubicBezTo>
                  <a:cubicBezTo>
                    <a:pt x="0" y="6"/>
                    <a:pt x="1" y="6"/>
                    <a:pt x="1" y="5"/>
                  </a:cubicBezTo>
                  <a:cubicBezTo>
                    <a:pt x="4" y="1"/>
                    <a:pt x="8" y="1"/>
                    <a:pt x="12" y="1"/>
                  </a:cubicBezTo>
                  <a:cubicBezTo>
                    <a:pt x="15" y="0"/>
                    <a:pt x="14" y="2"/>
                    <a:pt x="13" y="4"/>
                  </a:cubicBezTo>
                  <a:cubicBezTo>
                    <a:pt x="11" y="5"/>
                    <a:pt x="9" y="5"/>
                    <a:pt x="7" y="5"/>
                  </a:cubicBezTo>
                  <a:cubicBezTo>
                    <a:pt x="6" y="5"/>
                    <a:pt x="5" y="5"/>
                    <a:pt x="5" y="6"/>
                  </a:cubicBezTo>
                  <a:close/>
                </a:path>
              </a:pathLst>
            </a:cu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156" name="Freeform 83">
              <a:extLst>
                <a:ext uri="{FF2B5EF4-FFF2-40B4-BE49-F238E27FC236}">
                  <a16:creationId xmlns:a16="http://schemas.microsoft.com/office/drawing/2014/main" id="{E267B8B1-63FC-4C65-B458-216B46EBB26A}"/>
                </a:ext>
              </a:extLst>
            </p:cNvPr>
            <p:cNvSpPr>
              <a:spLocks/>
            </p:cNvSpPr>
            <p:nvPr/>
          </p:nvSpPr>
          <p:spPr bwMode="auto">
            <a:xfrm>
              <a:off x="564259" y="244621"/>
              <a:ext cx="15875" cy="11113"/>
            </a:xfrm>
            <a:custGeom>
              <a:avLst/>
              <a:gdLst>
                <a:gd name="T0" fmla="*/ 2 w 5"/>
                <a:gd name="T1" fmla="*/ 4 h 4"/>
                <a:gd name="T2" fmla="*/ 0 w 5"/>
                <a:gd name="T3" fmla="*/ 2 h 4"/>
                <a:gd name="T4" fmla="*/ 2 w 5"/>
                <a:gd name="T5" fmla="*/ 0 h 4"/>
                <a:gd name="T6" fmla="*/ 5 w 5"/>
                <a:gd name="T7" fmla="*/ 3 h 4"/>
                <a:gd name="T8" fmla="*/ 2 w 5"/>
                <a:gd name="T9" fmla="*/ 4 h 4"/>
              </a:gdLst>
              <a:ahLst/>
              <a:cxnLst>
                <a:cxn ang="0">
                  <a:pos x="T0" y="T1"/>
                </a:cxn>
                <a:cxn ang="0">
                  <a:pos x="T2" y="T3"/>
                </a:cxn>
                <a:cxn ang="0">
                  <a:pos x="T4" y="T5"/>
                </a:cxn>
                <a:cxn ang="0">
                  <a:pos x="T6" y="T7"/>
                </a:cxn>
                <a:cxn ang="0">
                  <a:pos x="T8" y="T9"/>
                </a:cxn>
              </a:cxnLst>
              <a:rect l="0" t="0" r="r" b="b"/>
              <a:pathLst>
                <a:path w="5" h="4">
                  <a:moveTo>
                    <a:pt x="2" y="4"/>
                  </a:moveTo>
                  <a:cubicBezTo>
                    <a:pt x="1" y="4"/>
                    <a:pt x="0" y="3"/>
                    <a:pt x="0" y="2"/>
                  </a:cubicBezTo>
                  <a:cubicBezTo>
                    <a:pt x="0" y="1"/>
                    <a:pt x="1" y="0"/>
                    <a:pt x="2" y="0"/>
                  </a:cubicBezTo>
                  <a:cubicBezTo>
                    <a:pt x="3" y="1"/>
                    <a:pt x="5" y="1"/>
                    <a:pt x="5" y="3"/>
                  </a:cubicBezTo>
                  <a:cubicBezTo>
                    <a:pt x="5" y="4"/>
                    <a:pt x="3" y="3"/>
                    <a:pt x="2" y="4"/>
                  </a:cubicBezTo>
                  <a:close/>
                </a:path>
              </a:pathLst>
            </a:cu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157" name="Freeform 84">
              <a:extLst>
                <a:ext uri="{FF2B5EF4-FFF2-40B4-BE49-F238E27FC236}">
                  <a16:creationId xmlns:a16="http://schemas.microsoft.com/office/drawing/2014/main" id="{9F0E226B-6982-4E5F-8BBF-3A0F73692E5D}"/>
                </a:ext>
              </a:extLst>
            </p:cNvPr>
            <p:cNvSpPr>
              <a:spLocks/>
            </p:cNvSpPr>
            <p:nvPr/>
          </p:nvSpPr>
          <p:spPr bwMode="auto">
            <a:xfrm>
              <a:off x="1104892" y="4252035"/>
              <a:ext cx="396875" cy="550863"/>
            </a:xfrm>
            <a:custGeom>
              <a:avLst/>
              <a:gdLst>
                <a:gd name="T0" fmla="*/ 44 w 133"/>
                <a:gd name="T1" fmla="*/ 160 h 185"/>
                <a:gd name="T2" fmla="*/ 30 w 133"/>
                <a:gd name="T3" fmla="*/ 158 h 185"/>
                <a:gd name="T4" fmla="*/ 16 w 133"/>
                <a:gd name="T5" fmla="*/ 152 h 185"/>
                <a:gd name="T6" fmla="*/ 7 w 133"/>
                <a:gd name="T7" fmla="*/ 147 h 185"/>
                <a:gd name="T8" fmla="*/ 21 w 133"/>
                <a:gd name="T9" fmla="*/ 134 h 185"/>
                <a:gd name="T10" fmla="*/ 34 w 133"/>
                <a:gd name="T11" fmla="*/ 125 h 185"/>
                <a:gd name="T12" fmla="*/ 40 w 133"/>
                <a:gd name="T13" fmla="*/ 104 h 185"/>
                <a:gd name="T14" fmla="*/ 57 w 133"/>
                <a:gd name="T15" fmla="*/ 93 h 185"/>
                <a:gd name="T16" fmla="*/ 65 w 133"/>
                <a:gd name="T17" fmla="*/ 82 h 185"/>
                <a:gd name="T18" fmla="*/ 60 w 133"/>
                <a:gd name="T19" fmla="*/ 66 h 185"/>
                <a:gd name="T20" fmla="*/ 72 w 133"/>
                <a:gd name="T21" fmla="*/ 57 h 185"/>
                <a:gd name="T22" fmla="*/ 70 w 133"/>
                <a:gd name="T23" fmla="*/ 46 h 185"/>
                <a:gd name="T24" fmla="*/ 49 w 133"/>
                <a:gd name="T25" fmla="*/ 56 h 185"/>
                <a:gd name="T26" fmla="*/ 37 w 133"/>
                <a:gd name="T27" fmla="*/ 45 h 185"/>
                <a:gd name="T28" fmla="*/ 49 w 133"/>
                <a:gd name="T29" fmla="*/ 28 h 185"/>
                <a:gd name="T30" fmla="*/ 33 w 133"/>
                <a:gd name="T31" fmla="*/ 33 h 185"/>
                <a:gd name="T32" fmla="*/ 22 w 133"/>
                <a:gd name="T33" fmla="*/ 38 h 185"/>
                <a:gd name="T34" fmla="*/ 15 w 133"/>
                <a:gd name="T35" fmla="*/ 23 h 185"/>
                <a:gd name="T36" fmla="*/ 0 w 133"/>
                <a:gd name="T37" fmla="*/ 15 h 185"/>
                <a:gd name="T38" fmla="*/ 22 w 133"/>
                <a:gd name="T39" fmla="*/ 14 h 185"/>
                <a:gd name="T40" fmla="*/ 33 w 133"/>
                <a:gd name="T41" fmla="*/ 8 h 185"/>
                <a:gd name="T42" fmla="*/ 50 w 133"/>
                <a:gd name="T43" fmla="*/ 0 h 185"/>
                <a:gd name="T44" fmla="*/ 67 w 133"/>
                <a:gd name="T45" fmla="*/ 11 h 185"/>
                <a:gd name="T46" fmla="*/ 78 w 133"/>
                <a:gd name="T47" fmla="*/ 12 h 185"/>
                <a:gd name="T48" fmla="*/ 89 w 133"/>
                <a:gd name="T49" fmla="*/ 9 h 185"/>
                <a:gd name="T50" fmla="*/ 106 w 133"/>
                <a:gd name="T51" fmla="*/ 27 h 185"/>
                <a:gd name="T52" fmla="*/ 104 w 133"/>
                <a:gd name="T53" fmla="*/ 35 h 185"/>
                <a:gd name="T54" fmla="*/ 120 w 133"/>
                <a:gd name="T55" fmla="*/ 49 h 185"/>
                <a:gd name="T56" fmla="*/ 121 w 133"/>
                <a:gd name="T57" fmla="*/ 60 h 185"/>
                <a:gd name="T58" fmla="*/ 113 w 133"/>
                <a:gd name="T59" fmla="*/ 64 h 185"/>
                <a:gd name="T60" fmla="*/ 112 w 133"/>
                <a:gd name="T61" fmla="*/ 76 h 185"/>
                <a:gd name="T62" fmla="*/ 113 w 133"/>
                <a:gd name="T63" fmla="*/ 86 h 185"/>
                <a:gd name="T64" fmla="*/ 103 w 133"/>
                <a:gd name="T65" fmla="*/ 89 h 185"/>
                <a:gd name="T66" fmla="*/ 106 w 133"/>
                <a:gd name="T67" fmla="*/ 100 h 185"/>
                <a:gd name="T68" fmla="*/ 121 w 133"/>
                <a:gd name="T69" fmla="*/ 110 h 185"/>
                <a:gd name="T70" fmla="*/ 133 w 133"/>
                <a:gd name="T71" fmla="*/ 126 h 185"/>
                <a:gd name="T72" fmla="*/ 123 w 133"/>
                <a:gd name="T73" fmla="*/ 142 h 185"/>
                <a:gd name="T74" fmla="*/ 119 w 133"/>
                <a:gd name="T75" fmla="*/ 149 h 185"/>
                <a:gd name="T76" fmla="*/ 100 w 133"/>
                <a:gd name="T77" fmla="*/ 171 h 185"/>
                <a:gd name="T78" fmla="*/ 91 w 133"/>
                <a:gd name="T79" fmla="*/ 182 h 185"/>
                <a:gd name="T80" fmla="*/ 79 w 133"/>
                <a:gd name="T81" fmla="*/ 181 h 185"/>
                <a:gd name="T82" fmla="*/ 59 w 133"/>
                <a:gd name="T83" fmla="*/ 178 h 185"/>
                <a:gd name="T84" fmla="*/ 52 w 133"/>
                <a:gd name="T85" fmla="*/ 16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5">
                  <a:moveTo>
                    <a:pt x="52" y="165"/>
                  </a:moveTo>
                  <a:cubicBezTo>
                    <a:pt x="44" y="160"/>
                    <a:pt x="44" y="160"/>
                    <a:pt x="44" y="160"/>
                  </a:cubicBezTo>
                  <a:cubicBezTo>
                    <a:pt x="37" y="165"/>
                    <a:pt x="37" y="165"/>
                    <a:pt x="37" y="165"/>
                  </a:cubicBezTo>
                  <a:cubicBezTo>
                    <a:pt x="30" y="158"/>
                    <a:pt x="30" y="158"/>
                    <a:pt x="30" y="158"/>
                  </a:cubicBezTo>
                  <a:cubicBezTo>
                    <a:pt x="25" y="149"/>
                    <a:pt x="25" y="149"/>
                    <a:pt x="25" y="149"/>
                  </a:cubicBezTo>
                  <a:cubicBezTo>
                    <a:pt x="16" y="152"/>
                    <a:pt x="16" y="152"/>
                    <a:pt x="16" y="152"/>
                  </a:cubicBezTo>
                  <a:cubicBezTo>
                    <a:pt x="5" y="158"/>
                    <a:pt x="5" y="158"/>
                    <a:pt x="5" y="158"/>
                  </a:cubicBezTo>
                  <a:cubicBezTo>
                    <a:pt x="7" y="147"/>
                    <a:pt x="7" y="147"/>
                    <a:pt x="7" y="147"/>
                  </a:cubicBezTo>
                  <a:cubicBezTo>
                    <a:pt x="13" y="140"/>
                    <a:pt x="13" y="140"/>
                    <a:pt x="13" y="140"/>
                  </a:cubicBezTo>
                  <a:cubicBezTo>
                    <a:pt x="21" y="134"/>
                    <a:pt x="21" y="134"/>
                    <a:pt x="21" y="134"/>
                  </a:cubicBezTo>
                  <a:cubicBezTo>
                    <a:pt x="26" y="129"/>
                    <a:pt x="26" y="129"/>
                    <a:pt x="26" y="129"/>
                  </a:cubicBezTo>
                  <a:cubicBezTo>
                    <a:pt x="34" y="125"/>
                    <a:pt x="34" y="125"/>
                    <a:pt x="34" y="125"/>
                  </a:cubicBezTo>
                  <a:cubicBezTo>
                    <a:pt x="35" y="113"/>
                    <a:pt x="35" y="113"/>
                    <a:pt x="35" y="113"/>
                  </a:cubicBezTo>
                  <a:cubicBezTo>
                    <a:pt x="40" y="104"/>
                    <a:pt x="40" y="104"/>
                    <a:pt x="40" y="104"/>
                  </a:cubicBezTo>
                  <a:cubicBezTo>
                    <a:pt x="49" y="96"/>
                    <a:pt x="49" y="96"/>
                    <a:pt x="49" y="96"/>
                  </a:cubicBezTo>
                  <a:cubicBezTo>
                    <a:pt x="57" y="93"/>
                    <a:pt x="57" y="93"/>
                    <a:pt x="57" y="93"/>
                  </a:cubicBezTo>
                  <a:cubicBezTo>
                    <a:pt x="59" y="86"/>
                    <a:pt x="59" y="86"/>
                    <a:pt x="59" y="86"/>
                  </a:cubicBezTo>
                  <a:cubicBezTo>
                    <a:pt x="65" y="82"/>
                    <a:pt x="65" y="82"/>
                    <a:pt x="65" y="82"/>
                  </a:cubicBezTo>
                  <a:cubicBezTo>
                    <a:pt x="57" y="75"/>
                    <a:pt x="57" y="75"/>
                    <a:pt x="57" y="75"/>
                  </a:cubicBezTo>
                  <a:cubicBezTo>
                    <a:pt x="60" y="66"/>
                    <a:pt x="60" y="66"/>
                    <a:pt x="60" y="66"/>
                  </a:cubicBezTo>
                  <a:cubicBezTo>
                    <a:pt x="71" y="68"/>
                    <a:pt x="71" y="68"/>
                    <a:pt x="71" y="68"/>
                  </a:cubicBezTo>
                  <a:cubicBezTo>
                    <a:pt x="72" y="57"/>
                    <a:pt x="72" y="57"/>
                    <a:pt x="72" y="57"/>
                  </a:cubicBezTo>
                  <a:cubicBezTo>
                    <a:pt x="76" y="57"/>
                    <a:pt x="80" y="51"/>
                    <a:pt x="78" y="47"/>
                  </a:cubicBezTo>
                  <a:cubicBezTo>
                    <a:pt x="76" y="45"/>
                    <a:pt x="72" y="44"/>
                    <a:pt x="70" y="46"/>
                  </a:cubicBezTo>
                  <a:cubicBezTo>
                    <a:pt x="60" y="52"/>
                    <a:pt x="60" y="52"/>
                    <a:pt x="60" y="52"/>
                  </a:cubicBezTo>
                  <a:cubicBezTo>
                    <a:pt x="49" y="56"/>
                    <a:pt x="49" y="56"/>
                    <a:pt x="49" y="56"/>
                  </a:cubicBezTo>
                  <a:cubicBezTo>
                    <a:pt x="41" y="54"/>
                    <a:pt x="41" y="54"/>
                    <a:pt x="41" y="54"/>
                  </a:cubicBezTo>
                  <a:cubicBezTo>
                    <a:pt x="37" y="45"/>
                    <a:pt x="37" y="45"/>
                    <a:pt x="37" y="45"/>
                  </a:cubicBezTo>
                  <a:cubicBezTo>
                    <a:pt x="43" y="37"/>
                    <a:pt x="43" y="37"/>
                    <a:pt x="43" y="37"/>
                  </a:cubicBezTo>
                  <a:cubicBezTo>
                    <a:pt x="49" y="28"/>
                    <a:pt x="49" y="28"/>
                    <a:pt x="49" y="28"/>
                  </a:cubicBezTo>
                  <a:cubicBezTo>
                    <a:pt x="39" y="26"/>
                    <a:pt x="39" y="26"/>
                    <a:pt x="39" y="26"/>
                  </a:cubicBezTo>
                  <a:cubicBezTo>
                    <a:pt x="33" y="33"/>
                    <a:pt x="33" y="33"/>
                    <a:pt x="33" y="33"/>
                  </a:cubicBezTo>
                  <a:cubicBezTo>
                    <a:pt x="29" y="42"/>
                    <a:pt x="29" y="42"/>
                    <a:pt x="29" y="42"/>
                  </a:cubicBezTo>
                  <a:cubicBezTo>
                    <a:pt x="22" y="38"/>
                    <a:pt x="22" y="38"/>
                    <a:pt x="22" y="38"/>
                  </a:cubicBezTo>
                  <a:cubicBezTo>
                    <a:pt x="17" y="30"/>
                    <a:pt x="17" y="30"/>
                    <a:pt x="17" y="30"/>
                  </a:cubicBezTo>
                  <a:cubicBezTo>
                    <a:pt x="15" y="23"/>
                    <a:pt x="15" y="23"/>
                    <a:pt x="15" y="23"/>
                  </a:cubicBezTo>
                  <a:cubicBezTo>
                    <a:pt x="8" y="26"/>
                    <a:pt x="8" y="26"/>
                    <a:pt x="8" y="26"/>
                  </a:cubicBezTo>
                  <a:cubicBezTo>
                    <a:pt x="0" y="15"/>
                    <a:pt x="0" y="15"/>
                    <a:pt x="0" y="15"/>
                  </a:cubicBezTo>
                  <a:cubicBezTo>
                    <a:pt x="12" y="10"/>
                    <a:pt x="12" y="10"/>
                    <a:pt x="12" y="10"/>
                  </a:cubicBezTo>
                  <a:cubicBezTo>
                    <a:pt x="22" y="14"/>
                    <a:pt x="22" y="14"/>
                    <a:pt x="22" y="14"/>
                  </a:cubicBezTo>
                  <a:cubicBezTo>
                    <a:pt x="29" y="2"/>
                    <a:pt x="29" y="2"/>
                    <a:pt x="29" y="2"/>
                  </a:cubicBezTo>
                  <a:cubicBezTo>
                    <a:pt x="33" y="8"/>
                    <a:pt x="33" y="8"/>
                    <a:pt x="33" y="8"/>
                  </a:cubicBezTo>
                  <a:cubicBezTo>
                    <a:pt x="39" y="0"/>
                    <a:pt x="39" y="0"/>
                    <a:pt x="39" y="0"/>
                  </a:cubicBezTo>
                  <a:cubicBezTo>
                    <a:pt x="50" y="0"/>
                    <a:pt x="50" y="0"/>
                    <a:pt x="50" y="0"/>
                  </a:cubicBezTo>
                  <a:cubicBezTo>
                    <a:pt x="59" y="3"/>
                    <a:pt x="59" y="3"/>
                    <a:pt x="59" y="3"/>
                  </a:cubicBezTo>
                  <a:cubicBezTo>
                    <a:pt x="67" y="11"/>
                    <a:pt x="67" y="11"/>
                    <a:pt x="67" y="11"/>
                  </a:cubicBezTo>
                  <a:cubicBezTo>
                    <a:pt x="71" y="13"/>
                    <a:pt x="71" y="13"/>
                    <a:pt x="71" y="13"/>
                  </a:cubicBezTo>
                  <a:cubicBezTo>
                    <a:pt x="78" y="12"/>
                    <a:pt x="78" y="12"/>
                    <a:pt x="78" y="12"/>
                  </a:cubicBezTo>
                  <a:cubicBezTo>
                    <a:pt x="83" y="11"/>
                    <a:pt x="83" y="11"/>
                    <a:pt x="83" y="11"/>
                  </a:cubicBezTo>
                  <a:cubicBezTo>
                    <a:pt x="89" y="9"/>
                    <a:pt x="89" y="9"/>
                    <a:pt x="89" y="9"/>
                  </a:cubicBezTo>
                  <a:cubicBezTo>
                    <a:pt x="102" y="16"/>
                    <a:pt x="102" y="16"/>
                    <a:pt x="102" y="16"/>
                  </a:cubicBezTo>
                  <a:cubicBezTo>
                    <a:pt x="106" y="27"/>
                    <a:pt x="106" y="27"/>
                    <a:pt x="106" y="27"/>
                  </a:cubicBezTo>
                  <a:cubicBezTo>
                    <a:pt x="101" y="29"/>
                    <a:pt x="101" y="29"/>
                    <a:pt x="101" y="29"/>
                  </a:cubicBezTo>
                  <a:cubicBezTo>
                    <a:pt x="104" y="35"/>
                    <a:pt x="104" y="35"/>
                    <a:pt x="104" y="35"/>
                  </a:cubicBezTo>
                  <a:cubicBezTo>
                    <a:pt x="107" y="44"/>
                    <a:pt x="107" y="44"/>
                    <a:pt x="107" y="44"/>
                  </a:cubicBezTo>
                  <a:cubicBezTo>
                    <a:pt x="120" y="49"/>
                    <a:pt x="120" y="49"/>
                    <a:pt x="120" y="49"/>
                  </a:cubicBezTo>
                  <a:cubicBezTo>
                    <a:pt x="126" y="56"/>
                    <a:pt x="126" y="56"/>
                    <a:pt x="126" y="56"/>
                  </a:cubicBezTo>
                  <a:cubicBezTo>
                    <a:pt x="121" y="60"/>
                    <a:pt x="121" y="60"/>
                    <a:pt x="121" y="60"/>
                  </a:cubicBezTo>
                  <a:cubicBezTo>
                    <a:pt x="119" y="64"/>
                    <a:pt x="119" y="64"/>
                    <a:pt x="119" y="64"/>
                  </a:cubicBezTo>
                  <a:cubicBezTo>
                    <a:pt x="113" y="64"/>
                    <a:pt x="113" y="64"/>
                    <a:pt x="113" y="64"/>
                  </a:cubicBezTo>
                  <a:cubicBezTo>
                    <a:pt x="113" y="70"/>
                    <a:pt x="113" y="70"/>
                    <a:pt x="113" y="70"/>
                  </a:cubicBezTo>
                  <a:cubicBezTo>
                    <a:pt x="112" y="76"/>
                    <a:pt x="112" y="76"/>
                    <a:pt x="112" y="76"/>
                  </a:cubicBezTo>
                  <a:cubicBezTo>
                    <a:pt x="117" y="79"/>
                    <a:pt x="117" y="79"/>
                    <a:pt x="117" y="79"/>
                  </a:cubicBezTo>
                  <a:cubicBezTo>
                    <a:pt x="113" y="86"/>
                    <a:pt x="113" y="86"/>
                    <a:pt x="113" y="86"/>
                  </a:cubicBezTo>
                  <a:cubicBezTo>
                    <a:pt x="107" y="85"/>
                    <a:pt x="107" y="85"/>
                    <a:pt x="107" y="85"/>
                  </a:cubicBezTo>
                  <a:cubicBezTo>
                    <a:pt x="103" y="89"/>
                    <a:pt x="103" y="89"/>
                    <a:pt x="103" y="89"/>
                  </a:cubicBezTo>
                  <a:cubicBezTo>
                    <a:pt x="107" y="93"/>
                    <a:pt x="107" y="93"/>
                    <a:pt x="107" y="93"/>
                  </a:cubicBezTo>
                  <a:cubicBezTo>
                    <a:pt x="106" y="100"/>
                    <a:pt x="106" y="100"/>
                    <a:pt x="106" y="100"/>
                  </a:cubicBezTo>
                  <a:cubicBezTo>
                    <a:pt x="114" y="101"/>
                    <a:pt x="114" y="101"/>
                    <a:pt x="114" y="101"/>
                  </a:cubicBezTo>
                  <a:cubicBezTo>
                    <a:pt x="121" y="110"/>
                    <a:pt x="121" y="110"/>
                    <a:pt x="121" y="110"/>
                  </a:cubicBezTo>
                  <a:cubicBezTo>
                    <a:pt x="126" y="117"/>
                    <a:pt x="126" y="117"/>
                    <a:pt x="126" y="117"/>
                  </a:cubicBezTo>
                  <a:cubicBezTo>
                    <a:pt x="133" y="126"/>
                    <a:pt x="133" y="126"/>
                    <a:pt x="133" y="126"/>
                  </a:cubicBezTo>
                  <a:cubicBezTo>
                    <a:pt x="127" y="133"/>
                    <a:pt x="127" y="133"/>
                    <a:pt x="127" y="133"/>
                  </a:cubicBezTo>
                  <a:cubicBezTo>
                    <a:pt x="123" y="142"/>
                    <a:pt x="123" y="142"/>
                    <a:pt x="123" y="142"/>
                  </a:cubicBezTo>
                  <a:cubicBezTo>
                    <a:pt x="118" y="142"/>
                    <a:pt x="118" y="142"/>
                    <a:pt x="118" y="142"/>
                  </a:cubicBezTo>
                  <a:cubicBezTo>
                    <a:pt x="119" y="149"/>
                    <a:pt x="119" y="149"/>
                    <a:pt x="119" y="149"/>
                  </a:cubicBezTo>
                  <a:cubicBezTo>
                    <a:pt x="114" y="152"/>
                    <a:pt x="114" y="152"/>
                    <a:pt x="114" y="152"/>
                  </a:cubicBezTo>
                  <a:cubicBezTo>
                    <a:pt x="100" y="171"/>
                    <a:pt x="100" y="171"/>
                    <a:pt x="100" y="171"/>
                  </a:cubicBezTo>
                  <a:cubicBezTo>
                    <a:pt x="94" y="174"/>
                    <a:pt x="94" y="174"/>
                    <a:pt x="94" y="174"/>
                  </a:cubicBezTo>
                  <a:cubicBezTo>
                    <a:pt x="91" y="182"/>
                    <a:pt x="91" y="182"/>
                    <a:pt x="91" y="182"/>
                  </a:cubicBezTo>
                  <a:cubicBezTo>
                    <a:pt x="87" y="185"/>
                    <a:pt x="87" y="185"/>
                    <a:pt x="87" y="185"/>
                  </a:cubicBezTo>
                  <a:cubicBezTo>
                    <a:pt x="79" y="181"/>
                    <a:pt x="79" y="181"/>
                    <a:pt x="79" y="181"/>
                  </a:cubicBezTo>
                  <a:cubicBezTo>
                    <a:pt x="70" y="175"/>
                    <a:pt x="70" y="175"/>
                    <a:pt x="70" y="175"/>
                  </a:cubicBezTo>
                  <a:cubicBezTo>
                    <a:pt x="59" y="178"/>
                    <a:pt x="59" y="178"/>
                    <a:pt x="59" y="178"/>
                  </a:cubicBezTo>
                  <a:cubicBezTo>
                    <a:pt x="53" y="177"/>
                    <a:pt x="53" y="177"/>
                    <a:pt x="53" y="177"/>
                  </a:cubicBezTo>
                  <a:lnTo>
                    <a:pt x="52" y="165"/>
                  </a:lnTo>
                  <a:close/>
                </a:path>
              </a:pathLst>
            </a:custGeom>
            <a:noFill/>
            <a:ln w="7938" cap="flat">
              <a:solidFill>
                <a:srgbClr val="020304"/>
              </a:solidFill>
              <a:prstDash val="solid"/>
              <a:miter lim="800000"/>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58" name="Freeform 87">
              <a:extLst>
                <a:ext uri="{FF2B5EF4-FFF2-40B4-BE49-F238E27FC236}">
                  <a16:creationId xmlns:a16="http://schemas.microsoft.com/office/drawing/2014/main" id="{05B8F8E2-FF58-41EE-BFD2-5B688475FC14}"/>
                </a:ext>
              </a:extLst>
            </p:cNvPr>
            <p:cNvSpPr>
              <a:spLocks/>
            </p:cNvSpPr>
            <p:nvPr/>
          </p:nvSpPr>
          <p:spPr bwMode="auto">
            <a:xfrm>
              <a:off x="2543168" y="938922"/>
              <a:ext cx="296863" cy="206375"/>
            </a:xfrm>
            <a:custGeom>
              <a:avLst/>
              <a:gdLst>
                <a:gd name="T0" fmla="*/ 2 w 187"/>
                <a:gd name="T1" fmla="*/ 59 h 130"/>
                <a:gd name="T2" fmla="*/ 0 w 187"/>
                <a:gd name="T3" fmla="*/ 34 h 130"/>
                <a:gd name="T4" fmla="*/ 8 w 187"/>
                <a:gd name="T5" fmla="*/ 21 h 130"/>
                <a:gd name="T6" fmla="*/ 17 w 187"/>
                <a:gd name="T7" fmla="*/ 17 h 130"/>
                <a:gd name="T8" fmla="*/ 23 w 187"/>
                <a:gd name="T9" fmla="*/ 0 h 130"/>
                <a:gd name="T10" fmla="*/ 40 w 187"/>
                <a:gd name="T11" fmla="*/ 0 h 130"/>
                <a:gd name="T12" fmla="*/ 55 w 187"/>
                <a:gd name="T13" fmla="*/ 2 h 130"/>
                <a:gd name="T14" fmla="*/ 74 w 187"/>
                <a:gd name="T15" fmla="*/ 6 h 130"/>
                <a:gd name="T16" fmla="*/ 102 w 187"/>
                <a:gd name="T17" fmla="*/ 14 h 130"/>
                <a:gd name="T18" fmla="*/ 125 w 187"/>
                <a:gd name="T19" fmla="*/ 15 h 130"/>
                <a:gd name="T20" fmla="*/ 143 w 187"/>
                <a:gd name="T21" fmla="*/ 17 h 130"/>
                <a:gd name="T22" fmla="*/ 170 w 187"/>
                <a:gd name="T23" fmla="*/ 14 h 130"/>
                <a:gd name="T24" fmla="*/ 187 w 187"/>
                <a:gd name="T25" fmla="*/ 10 h 130"/>
                <a:gd name="T26" fmla="*/ 183 w 187"/>
                <a:gd name="T27" fmla="*/ 25 h 130"/>
                <a:gd name="T28" fmla="*/ 164 w 187"/>
                <a:gd name="T29" fmla="*/ 44 h 130"/>
                <a:gd name="T30" fmla="*/ 160 w 187"/>
                <a:gd name="T31" fmla="*/ 70 h 130"/>
                <a:gd name="T32" fmla="*/ 160 w 187"/>
                <a:gd name="T33" fmla="*/ 92 h 130"/>
                <a:gd name="T34" fmla="*/ 164 w 187"/>
                <a:gd name="T35" fmla="*/ 109 h 130"/>
                <a:gd name="T36" fmla="*/ 175 w 187"/>
                <a:gd name="T37" fmla="*/ 119 h 130"/>
                <a:gd name="T38" fmla="*/ 173 w 187"/>
                <a:gd name="T39" fmla="*/ 130 h 130"/>
                <a:gd name="T40" fmla="*/ 153 w 187"/>
                <a:gd name="T41" fmla="*/ 128 h 130"/>
                <a:gd name="T42" fmla="*/ 134 w 187"/>
                <a:gd name="T43" fmla="*/ 124 h 130"/>
                <a:gd name="T44" fmla="*/ 123 w 187"/>
                <a:gd name="T45" fmla="*/ 119 h 130"/>
                <a:gd name="T46" fmla="*/ 111 w 187"/>
                <a:gd name="T47" fmla="*/ 124 h 130"/>
                <a:gd name="T48" fmla="*/ 102 w 187"/>
                <a:gd name="T49" fmla="*/ 117 h 130"/>
                <a:gd name="T50" fmla="*/ 104 w 187"/>
                <a:gd name="T51" fmla="*/ 111 h 130"/>
                <a:gd name="T52" fmla="*/ 102 w 187"/>
                <a:gd name="T53" fmla="*/ 102 h 130"/>
                <a:gd name="T54" fmla="*/ 106 w 187"/>
                <a:gd name="T55" fmla="*/ 92 h 130"/>
                <a:gd name="T56" fmla="*/ 94 w 187"/>
                <a:gd name="T57" fmla="*/ 85 h 130"/>
                <a:gd name="T58" fmla="*/ 66 w 187"/>
                <a:gd name="T59" fmla="*/ 79 h 130"/>
                <a:gd name="T60" fmla="*/ 55 w 187"/>
                <a:gd name="T61" fmla="*/ 74 h 130"/>
                <a:gd name="T62" fmla="*/ 38 w 187"/>
                <a:gd name="T63" fmla="*/ 74 h 130"/>
                <a:gd name="T64" fmla="*/ 34 w 187"/>
                <a:gd name="T65" fmla="*/ 57 h 130"/>
                <a:gd name="T66" fmla="*/ 17 w 187"/>
                <a:gd name="T67" fmla="*/ 64 h 130"/>
                <a:gd name="T68" fmla="*/ 2 w 187"/>
                <a:gd name="T69" fmla="*/ 5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7" h="130">
                  <a:moveTo>
                    <a:pt x="2" y="59"/>
                  </a:moveTo>
                  <a:lnTo>
                    <a:pt x="0" y="34"/>
                  </a:lnTo>
                  <a:lnTo>
                    <a:pt x="8" y="21"/>
                  </a:lnTo>
                  <a:lnTo>
                    <a:pt x="17" y="17"/>
                  </a:lnTo>
                  <a:lnTo>
                    <a:pt x="23" y="0"/>
                  </a:lnTo>
                  <a:lnTo>
                    <a:pt x="40" y="0"/>
                  </a:lnTo>
                  <a:lnTo>
                    <a:pt x="55" y="2"/>
                  </a:lnTo>
                  <a:lnTo>
                    <a:pt x="74" y="6"/>
                  </a:lnTo>
                  <a:lnTo>
                    <a:pt x="102" y="14"/>
                  </a:lnTo>
                  <a:lnTo>
                    <a:pt x="125" y="15"/>
                  </a:lnTo>
                  <a:lnTo>
                    <a:pt x="143" y="17"/>
                  </a:lnTo>
                  <a:lnTo>
                    <a:pt x="170" y="14"/>
                  </a:lnTo>
                  <a:lnTo>
                    <a:pt x="187" y="10"/>
                  </a:lnTo>
                  <a:lnTo>
                    <a:pt x="183" y="25"/>
                  </a:lnTo>
                  <a:lnTo>
                    <a:pt x="164" y="44"/>
                  </a:lnTo>
                  <a:lnTo>
                    <a:pt x="160" y="70"/>
                  </a:lnTo>
                  <a:lnTo>
                    <a:pt x="160" y="92"/>
                  </a:lnTo>
                  <a:lnTo>
                    <a:pt x="164" y="109"/>
                  </a:lnTo>
                  <a:lnTo>
                    <a:pt x="175" y="119"/>
                  </a:lnTo>
                  <a:lnTo>
                    <a:pt x="173" y="130"/>
                  </a:lnTo>
                  <a:lnTo>
                    <a:pt x="153" y="128"/>
                  </a:lnTo>
                  <a:lnTo>
                    <a:pt x="134" y="124"/>
                  </a:lnTo>
                  <a:lnTo>
                    <a:pt x="123" y="119"/>
                  </a:lnTo>
                  <a:lnTo>
                    <a:pt x="111" y="124"/>
                  </a:lnTo>
                  <a:lnTo>
                    <a:pt x="102" y="117"/>
                  </a:lnTo>
                  <a:lnTo>
                    <a:pt x="104" y="111"/>
                  </a:lnTo>
                  <a:lnTo>
                    <a:pt x="102" y="102"/>
                  </a:lnTo>
                  <a:lnTo>
                    <a:pt x="106" y="92"/>
                  </a:lnTo>
                  <a:lnTo>
                    <a:pt x="94" y="85"/>
                  </a:lnTo>
                  <a:lnTo>
                    <a:pt x="66" y="79"/>
                  </a:lnTo>
                  <a:lnTo>
                    <a:pt x="55" y="74"/>
                  </a:lnTo>
                  <a:lnTo>
                    <a:pt x="38" y="74"/>
                  </a:lnTo>
                  <a:lnTo>
                    <a:pt x="34" y="57"/>
                  </a:lnTo>
                  <a:lnTo>
                    <a:pt x="17" y="64"/>
                  </a:lnTo>
                  <a:lnTo>
                    <a:pt x="2" y="59"/>
                  </a:lnTo>
                  <a:close/>
                </a:path>
              </a:pathLst>
            </a:custGeom>
            <a:solidFill>
              <a:srgbClr val="FF000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solidFill>
                    <a:srgbClr val="FFFF00"/>
                  </a:solidFill>
                </a:ln>
                <a:solidFill>
                  <a:srgbClr val="FFFF00"/>
                </a:solidFill>
                <a:effectLst/>
                <a:uLnTx/>
                <a:uFillTx/>
              </a:endParaRPr>
            </a:p>
          </p:txBody>
        </p:sp>
        <p:sp>
          <p:nvSpPr>
            <p:cNvPr id="159" name="Freeform 88">
              <a:extLst>
                <a:ext uri="{FF2B5EF4-FFF2-40B4-BE49-F238E27FC236}">
                  <a16:creationId xmlns:a16="http://schemas.microsoft.com/office/drawing/2014/main" id="{6E9D41BF-BAFA-482F-B851-2BC51BA62A4C}"/>
                </a:ext>
              </a:extLst>
            </p:cNvPr>
            <p:cNvSpPr>
              <a:spLocks/>
            </p:cNvSpPr>
            <p:nvPr/>
          </p:nvSpPr>
          <p:spPr bwMode="auto">
            <a:xfrm>
              <a:off x="2188068" y="1055831"/>
              <a:ext cx="181363" cy="204727"/>
            </a:xfrm>
            <a:custGeom>
              <a:avLst/>
              <a:gdLst>
                <a:gd name="T0" fmla="*/ 35 w 78"/>
                <a:gd name="T1" fmla="*/ 0 h 58"/>
                <a:gd name="T2" fmla="*/ 35 w 78"/>
                <a:gd name="T3" fmla="*/ 11 h 58"/>
                <a:gd name="T4" fmla="*/ 31 w 78"/>
                <a:gd name="T5" fmla="*/ 17 h 58"/>
                <a:gd name="T6" fmla="*/ 30 w 78"/>
                <a:gd name="T7" fmla="*/ 20 h 58"/>
                <a:gd name="T8" fmla="*/ 31 w 78"/>
                <a:gd name="T9" fmla="*/ 24 h 58"/>
                <a:gd name="T10" fmla="*/ 39 w 78"/>
                <a:gd name="T11" fmla="*/ 24 h 58"/>
                <a:gd name="T12" fmla="*/ 45 w 78"/>
                <a:gd name="T13" fmla="*/ 28 h 58"/>
                <a:gd name="T14" fmla="*/ 52 w 78"/>
                <a:gd name="T15" fmla="*/ 28 h 58"/>
                <a:gd name="T16" fmla="*/ 54 w 78"/>
                <a:gd name="T17" fmla="*/ 28 h 58"/>
                <a:gd name="T18" fmla="*/ 60 w 78"/>
                <a:gd name="T19" fmla="*/ 34 h 58"/>
                <a:gd name="T20" fmla="*/ 60 w 78"/>
                <a:gd name="T21" fmla="*/ 36 h 58"/>
                <a:gd name="T22" fmla="*/ 65 w 78"/>
                <a:gd name="T23" fmla="*/ 30 h 58"/>
                <a:gd name="T24" fmla="*/ 65 w 78"/>
                <a:gd name="T25" fmla="*/ 34 h 58"/>
                <a:gd name="T26" fmla="*/ 69 w 78"/>
                <a:gd name="T27" fmla="*/ 36 h 58"/>
                <a:gd name="T28" fmla="*/ 69 w 78"/>
                <a:gd name="T29" fmla="*/ 30 h 58"/>
                <a:gd name="T30" fmla="*/ 73 w 78"/>
                <a:gd name="T31" fmla="*/ 30 h 58"/>
                <a:gd name="T32" fmla="*/ 78 w 78"/>
                <a:gd name="T33" fmla="*/ 36 h 58"/>
                <a:gd name="T34" fmla="*/ 63 w 78"/>
                <a:gd name="T35" fmla="*/ 43 h 58"/>
                <a:gd name="T36" fmla="*/ 67 w 78"/>
                <a:gd name="T37" fmla="*/ 52 h 58"/>
                <a:gd name="T38" fmla="*/ 65 w 78"/>
                <a:gd name="T39" fmla="*/ 54 h 58"/>
                <a:gd name="T40" fmla="*/ 60 w 78"/>
                <a:gd name="T41" fmla="*/ 58 h 58"/>
                <a:gd name="T42" fmla="*/ 54 w 78"/>
                <a:gd name="T43" fmla="*/ 58 h 58"/>
                <a:gd name="T44" fmla="*/ 48 w 78"/>
                <a:gd name="T45" fmla="*/ 54 h 58"/>
                <a:gd name="T46" fmla="*/ 45 w 78"/>
                <a:gd name="T47" fmla="*/ 54 h 58"/>
                <a:gd name="T48" fmla="*/ 47 w 78"/>
                <a:gd name="T49" fmla="*/ 49 h 58"/>
                <a:gd name="T50" fmla="*/ 41 w 78"/>
                <a:gd name="T51" fmla="*/ 49 h 58"/>
                <a:gd name="T52" fmla="*/ 39 w 78"/>
                <a:gd name="T53" fmla="*/ 52 h 58"/>
                <a:gd name="T54" fmla="*/ 35 w 78"/>
                <a:gd name="T55" fmla="*/ 58 h 58"/>
                <a:gd name="T56" fmla="*/ 33 w 78"/>
                <a:gd name="T57" fmla="*/ 52 h 58"/>
                <a:gd name="T58" fmla="*/ 30 w 78"/>
                <a:gd name="T59" fmla="*/ 49 h 58"/>
                <a:gd name="T60" fmla="*/ 26 w 78"/>
                <a:gd name="T61" fmla="*/ 49 h 58"/>
                <a:gd name="T62" fmla="*/ 18 w 78"/>
                <a:gd name="T63" fmla="*/ 47 h 58"/>
                <a:gd name="T64" fmla="*/ 15 w 78"/>
                <a:gd name="T65" fmla="*/ 43 h 58"/>
                <a:gd name="T66" fmla="*/ 22 w 78"/>
                <a:gd name="T67" fmla="*/ 39 h 58"/>
                <a:gd name="T68" fmla="*/ 22 w 78"/>
                <a:gd name="T69" fmla="*/ 36 h 58"/>
                <a:gd name="T70" fmla="*/ 15 w 78"/>
                <a:gd name="T71" fmla="*/ 34 h 58"/>
                <a:gd name="T72" fmla="*/ 11 w 78"/>
                <a:gd name="T73" fmla="*/ 28 h 58"/>
                <a:gd name="T74" fmla="*/ 7 w 78"/>
                <a:gd name="T75" fmla="*/ 28 h 58"/>
                <a:gd name="T76" fmla="*/ 0 w 78"/>
                <a:gd name="T77" fmla="*/ 19 h 58"/>
                <a:gd name="T78" fmla="*/ 9 w 78"/>
                <a:gd name="T79" fmla="*/ 17 h 58"/>
                <a:gd name="T80" fmla="*/ 15 w 78"/>
                <a:gd name="T81" fmla="*/ 13 h 58"/>
                <a:gd name="T82" fmla="*/ 20 w 78"/>
                <a:gd name="T83" fmla="*/ 9 h 58"/>
                <a:gd name="T84" fmla="*/ 26 w 78"/>
                <a:gd name="T85" fmla="*/ 7 h 58"/>
                <a:gd name="T86" fmla="*/ 35 w 78"/>
                <a:gd name="T8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8" h="58">
                  <a:moveTo>
                    <a:pt x="35" y="0"/>
                  </a:moveTo>
                  <a:lnTo>
                    <a:pt x="35" y="11"/>
                  </a:lnTo>
                  <a:lnTo>
                    <a:pt x="31" y="17"/>
                  </a:lnTo>
                  <a:lnTo>
                    <a:pt x="30" y="20"/>
                  </a:lnTo>
                  <a:lnTo>
                    <a:pt x="31" y="24"/>
                  </a:lnTo>
                  <a:lnTo>
                    <a:pt x="39" y="24"/>
                  </a:lnTo>
                  <a:lnTo>
                    <a:pt x="45" y="28"/>
                  </a:lnTo>
                  <a:lnTo>
                    <a:pt x="52" y="28"/>
                  </a:lnTo>
                  <a:lnTo>
                    <a:pt x="54" y="28"/>
                  </a:lnTo>
                  <a:lnTo>
                    <a:pt x="60" y="34"/>
                  </a:lnTo>
                  <a:lnTo>
                    <a:pt x="60" y="36"/>
                  </a:lnTo>
                  <a:lnTo>
                    <a:pt x="65" y="30"/>
                  </a:lnTo>
                  <a:lnTo>
                    <a:pt x="65" y="34"/>
                  </a:lnTo>
                  <a:lnTo>
                    <a:pt x="69" y="36"/>
                  </a:lnTo>
                  <a:lnTo>
                    <a:pt x="69" y="30"/>
                  </a:lnTo>
                  <a:lnTo>
                    <a:pt x="73" y="30"/>
                  </a:lnTo>
                  <a:lnTo>
                    <a:pt x="78" y="36"/>
                  </a:lnTo>
                  <a:lnTo>
                    <a:pt x="63" y="43"/>
                  </a:lnTo>
                  <a:lnTo>
                    <a:pt x="67" y="52"/>
                  </a:lnTo>
                  <a:lnTo>
                    <a:pt x="65" y="54"/>
                  </a:lnTo>
                  <a:lnTo>
                    <a:pt x="60" y="58"/>
                  </a:lnTo>
                  <a:lnTo>
                    <a:pt x="54" y="58"/>
                  </a:lnTo>
                  <a:lnTo>
                    <a:pt x="48" y="54"/>
                  </a:lnTo>
                  <a:lnTo>
                    <a:pt x="45" y="54"/>
                  </a:lnTo>
                  <a:lnTo>
                    <a:pt x="47" y="49"/>
                  </a:lnTo>
                  <a:lnTo>
                    <a:pt x="41" y="49"/>
                  </a:lnTo>
                  <a:lnTo>
                    <a:pt x="39" y="52"/>
                  </a:lnTo>
                  <a:lnTo>
                    <a:pt x="35" y="58"/>
                  </a:lnTo>
                  <a:lnTo>
                    <a:pt x="33" y="52"/>
                  </a:lnTo>
                  <a:lnTo>
                    <a:pt x="30" y="49"/>
                  </a:lnTo>
                  <a:lnTo>
                    <a:pt x="26" y="49"/>
                  </a:lnTo>
                  <a:lnTo>
                    <a:pt x="18" y="47"/>
                  </a:lnTo>
                  <a:lnTo>
                    <a:pt x="15" y="43"/>
                  </a:lnTo>
                  <a:lnTo>
                    <a:pt x="22" y="39"/>
                  </a:lnTo>
                  <a:lnTo>
                    <a:pt x="22" y="36"/>
                  </a:lnTo>
                  <a:lnTo>
                    <a:pt x="15" y="34"/>
                  </a:lnTo>
                  <a:lnTo>
                    <a:pt x="11" y="28"/>
                  </a:lnTo>
                  <a:lnTo>
                    <a:pt x="7" y="28"/>
                  </a:lnTo>
                  <a:lnTo>
                    <a:pt x="0" y="19"/>
                  </a:lnTo>
                  <a:lnTo>
                    <a:pt x="9" y="17"/>
                  </a:lnTo>
                  <a:lnTo>
                    <a:pt x="15" y="13"/>
                  </a:lnTo>
                  <a:lnTo>
                    <a:pt x="20" y="9"/>
                  </a:lnTo>
                  <a:lnTo>
                    <a:pt x="26" y="7"/>
                  </a:lnTo>
                  <a:lnTo>
                    <a:pt x="35" y="0"/>
                  </a:lnTo>
                  <a:close/>
                </a:path>
              </a:pathLst>
            </a:custGeom>
            <a:solidFill>
              <a:srgbClr val="00B050"/>
            </a:solidFill>
            <a:ln w="6350"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160" name="Freeform 89">
              <a:extLst>
                <a:ext uri="{FF2B5EF4-FFF2-40B4-BE49-F238E27FC236}">
                  <a16:creationId xmlns:a16="http://schemas.microsoft.com/office/drawing/2014/main" id="{FED5B93E-F22C-470E-ADE8-781B9F26E57D}"/>
                </a:ext>
              </a:extLst>
            </p:cNvPr>
            <p:cNvSpPr>
              <a:spLocks/>
            </p:cNvSpPr>
            <p:nvPr/>
          </p:nvSpPr>
          <p:spPr bwMode="auto">
            <a:xfrm>
              <a:off x="2257418" y="1088147"/>
              <a:ext cx="47624" cy="66675"/>
            </a:xfrm>
            <a:custGeom>
              <a:avLst/>
              <a:gdLst>
                <a:gd name="T0" fmla="*/ 15 w 30"/>
                <a:gd name="T1" fmla="*/ 2 h 42"/>
                <a:gd name="T2" fmla="*/ 6 w 30"/>
                <a:gd name="T3" fmla="*/ 0 h 42"/>
                <a:gd name="T4" fmla="*/ 2 w 30"/>
                <a:gd name="T5" fmla="*/ 8 h 42"/>
                <a:gd name="T6" fmla="*/ 0 w 30"/>
                <a:gd name="T7" fmla="*/ 12 h 42"/>
                <a:gd name="T8" fmla="*/ 4 w 30"/>
                <a:gd name="T9" fmla="*/ 19 h 42"/>
                <a:gd name="T10" fmla="*/ 0 w 30"/>
                <a:gd name="T11" fmla="*/ 23 h 42"/>
                <a:gd name="T12" fmla="*/ 2 w 30"/>
                <a:gd name="T13" fmla="*/ 27 h 42"/>
                <a:gd name="T14" fmla="*/ 4 w 30"/>
                <a:gd name="T15" fmla="*/ 38 h 42"/>
                <a:gd name="T16" fmla="*/ 9 w 30"/>
                <a:gd name="T17" fmla="*/ 42 h 42"/>
                <a:gd name="T18" fmla="*/ 17 w 30"/>
                <a:gd name="T19" fmla="*/ 42 h 42"/>
                <a:gd name="T20" fmla="*/ 17 w 30"/>
                <a:gd name="T21" fmla="*/ 38 h 42"/>
                <a:gd name="T22" fmla="*/ 24 w 30"/>
                <a:gd name="T23" fmla="*/ 34 h 42"/>
                <a:gd name="T24" fmla="*/ 30 w 30"/>
                <a:gd name="T25" fmla="*/ 32 h 42"/>
                <a:gd name="T26" fmla="*/ 30 w 30"/>
                <a:gd name="T27" fmla="*/ 25 h 42"/>
                <a:gd name="T28" fmla="*/ 15 w 30"/>
                <a:gd name="T29"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42">
                  <a:moveTo>
                    <a:pt x="15" y="2"/>
                  </a:moveTo>
                  <a:lnTo>
                    <a:pt x="6" y="0"/>
                  </a:lnTo>
                  <a:lnTo>
                    <a:pt x="2" y="8"/>
                  </a:lnTo>
                  <a:lnTo>
                    <a:pt x="0" y="12"/>
                  </a:lnTo>
                  <a:lnTo>
                    <a:pt x="4" y="19"/>
                  </a:lnTo>
                  <a:lnTo>
                    <a:pt x="0" y="23"/>
                  </a:lnTo>
                  <a:lnTo>
                    <a:pt x="2" y="27"/>
                  </a:lnTo>
                  <a:lnTo>
                    <a:pt x="4" y="38"/>
                  </a:lnTo>
                  <a:lnTo>
                    <a:pt x="9" y="42"/>
                  </a:lnTo>
                  <a:lnTo>
                    <a:pt x="17" y="42"/>
                  </a:lnTo>
                  <a:lnTo>
                    <a:pt x="17" y="38"/>
                  </a:lnTo>
                  <a:lnTo>
                    <a:pt x="24" y="34"/>
                  </a:lnTo>
                  <a:lnTo>
                    <a:pt x="30" y="32"/>
                  </a:lnTo>
                  <a:lnTo>
                    <a:pt x="30" y="25"/>
                  </a:lnTo>
                  <a:lnTo>
                    <a:pt x="15" y="2"/>
                  </a:lnTo>
                  <a:close/>
                </a:path>
              </a:pathLst>
            </a:custGeom>
            <a:solidFill>
              <a:srgbClr val="FFFF0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161" name="Freeform 90">
              <a:extLst>
                <a:ext uri="{FF2B5EF4-FFF2-40B4-BE49-F238E27FC236}">
                  <a16:creationId xmlns:a16="http://schemas.microsoft.com/office/drawing/2014/main" id="{A0E27D65-C37C-4F8C-A7E4-3B7554680572}"/>
                </a:ext>
              </a:extLst>
            </p:cNvPr>
            <p:cNvSpPr>
              <a:spLocks/>
            </p:cNvSpPr>
            <p:nvPr/>
          </p:nvSpPr>
          <p:spPr bwMode="auto">
            <a:xfrm>
              <a:off x="2654293" y="3882948"/>
              <a:ext cx="85659" cy="447671"/>
            </a:xfrm>
            <a:custGeom>
              <a:avLst/>
              <a:gdLst>
                <a:gd name="T0" fmla="*/ 14 w 74"/>
                <a:gd name="T1" fmla="*/ 103 h 192"/>
                <a:gd name="T2" fmla="*/ 0 w 74"/>
                <a:gd name="T3" fmla="*/ 122 h 192"/>
                <a:gd name="T4" fmla="*/ 0 w 74"/>
                <a:gd name="T5" fmla="*/ 148 h 192"/>
                <a:gd name="T6" fmla="*/ 8 w 74"/>
                <a:gd name="T7" fmla="*/ 158 h 192"/>
                <a:gd name="T8" fmla="*/ 14 w 74"/>
                <a:gd name="T9" fmla="*/ 177 h 192"/>
                <a:gd name="T10" fmla="*/ 30 w 74"/>
                <a:gd name="T11" fmla="*/ 177 h 192"/>
                <a:gd name="T12" fmla="*/ 42 w 74"/>
                <a:gd name="T13" fmla="*/ 192 h 192"/>
                <a:gd name="T14" fmla="*/ 49 w 74"/>
                <a:gd name="T15" fmla="*/ 171 h 192"/>
                <a:gd name="T16" fmla="*/ 49 w 74"/>
                <a:gd name="T17" fmla="*/ 94 h 192"/>
                <a:gd name="T18" fmla="*/ 64 w 74"/>
                <a:gd name="T19" fmla="*/ 86 h 192"/>
                <a:gd name="T20" fmla="*/ 74 w 74"/>
                <a:gd name="T21" fmla="*/ 68 h 192"/>
                <a:gd name="T22" fmla="*/ 74 w 74"/>
                <a:gd name="T23" fmla="*/ 53 h 192"/>
                <a:gd name="T24" fmla="*/ 74 w 74"/>
                <a:gd name="T25" fmla="*/ 34 h 192"/>
                <a:gd name="T26" fmla="*/ 64 w 74"/>
                <a:gd name="T27" fmla="*/ 23 h 192"/>
                <a:gd name="T28" fmla="*/ 74 w 74"/>
                <a:gd name="T29" fmla="*/ 8 h 192"/>
                <a:gd name="T30" fmla="*/ 57 w 74"/>
                <a:gd name="T31" fmla="*/ 0 h 192"/>
                <a:gd name="T32" fmla="*/ 42 w 74"/>
                <a:gd name="T33" fmla="*/ 0 h 192"/>
                <a:gd name="T34" fmla="*/ 21 w 74"/>
                <a:gd name="T35" fmla="*/ 0 h 192"/>
                <a:gd name="T36" fmla="*/ 14 w 74"/>
                <a:gd name="T37" fmla="*/ 13 h 192"/>
                <a:gd name="T38" fmla="*/ 0 w 74"/>
                <a:gd name="T39" fmla="*/ 41 h 192"/>
                <a:gd name="T40" fmla="*/ 0 w 74"/>
                <a:gd name="T41" fmla="*/ 56 h 192"/>
                <a:gd name="T42" fmla="*/ 0 w 74"/>
                <a:gd name="T43" fmla="*/ 81 h 192"/>
                <a:gd name="T44" fmla="*/ 14 w 74"/>
                <a:gd name="T45" fmla="*/ 10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192">
                  <a:moveTo>
                    <a:pt x="14" y="103"/>
                  </a:moveTo>
                  <a:lnTo>
                    <a:pt x="0" y="122"/>
                  </a:lnTo>
                  <a:lnTo>
                    <a:pt x="0" y="148"/>
                  </a:lnTo>
                  <a:lnTo>
                    <a:pt x="8" y="158"/>
                  </a:lnTo>
                  <a:lnTo>
                    <a:pt x="14" y="177"/>
                  </a:lnTo>
                  <a:lnTo>
                    <a:pt x="30" y="177"/>
                  </a:lnTo>
                  <a:lnTo>
                    <a:pt x="42" y="192"/>
                  </a:lnTo>
                  <a:lnTo>
                    <a:pt x="49" y="171"/>
                  </a:lnTo>
                  <a:lnTo>
                    <a:pt x="49" y="94"/>
                  </a:lnTo>
                  <a:lnTo>
                    <a:pt x="64" y="86"/>
                  </a:lnTo>
                  <a:lnTo>
                    <a:pt x="74" y="68"/>
                  </a:lnTo>
                  <a:lnTo>
                    <a:pt x="74" y="53"/>
                  </a:lnTo>
                  <a:lnTo>
                    <a:pt x="74" y="34"/>
                  </a:lnTo>
                  <a:lnTo>
                    <a:pt x="64" y="23"/>
                  </a:lnTo>
                  <a:lnTo>
                    <a:pt x="74" y="8"/>
                  </a:lnTo>
                  <a:lnTo>
                    <a:pt x="57" y="0"/>
                  </a:lnTo>
                  <a:lnTo>
                    <a:pt x="42" y="0"/>
                  </a:lnTo>
                  <a:lnTo>
                    <a:pt x="21" y="0"/>
                  </a:lnTo>
                  <a:lnTo>
                    <a:pt x="14" y="13"/>
                  </a:lnTo>
                  <a:lnTo>
                    <a:pt x="0" y="41"/>
                  </a:lnTo>
                  <a:lnTo>
                    <a:pt x="0" y="56"/>
                  </a:lnTo>
                  <a:lnTo>
                    <a:pt x="0" y="81"/>
                  </a:lnTo>
                  <a:lnTo>
                    <a:pt x="14" y="103"/>
                  </a:lnTo>
                  <a:close/>
                </a:path>
              </a:pathLst>
            </a:custGeom>
            <a:solidFill>
              <a:srgbClr val="FF000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62" name="Freeform 91">
              <a:extLst>
                <a:ext uri="{FF2B5EF4-FFF2-40B4-BE49-F238E27FC236}">
                  <a16:creationId xmlns:a16="http://schemas.microsoft.com/office/drawing/2014/main" id="{C3DCE01C-75DC-4EAB-82CF-DB80096DCA83}"/>
                </a:ext>
              </a:extLst>
            </p:cNvPr>
            <p:cNvSpPr>
              <a:spLocks/>
            </p:cNvSpPr>
            <p:nvPr/>
          </p:nvSpPr>
          <p:spPr bwMode="auto">
            <a:xfrm>
              <a:off x="1922455" y="7417510"/>
              <a:ext cx="0" cy="30163"/>
            </a:xfrm>
            <a:custGeom>
              <a:avLst/>
              <a:gdLst>
                <a:gd name="T0" fmla="*/ 0 h 19"/>
                <a:gd name="T1" fmla="*/ 19 h 19"/>
                <a:gd name="T2" fmla="*/ 0 h 19"/>
              </a:gdLst>
              <a:ahLst/>
              <a:cxnLst>
                <a:cxn ang="0">
                  <a:pos x="0" y="T0"/>
                </a:cxn>
                <a:cxn ang="0">
                  <a:pos x="0" y="T1"/>
                </a:cxn>
                <a:cxn ang="0">
                  <a:pos x="0" y="T2"/>
                </a:cxn>
              </a:cxnLst>
              <a:rect l="0" t="0" r="r" b="b"/>
              <a:pathLst>
                <a:path h="19">
                  <a:moveTo>
                    <a:pt x="0" y="0"/>
                  </a:moveTo>
                  <a:lnTo>
                    <a:pt x="0" y="1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163" name="Line 92">
              <a:extLst>
                <a:ext uri="{FF2B5EF4-FFF2-40B4-BE49-F238E27FC236}">
                  <a16:creationId xmlns:a16="http://schemas.microsoft.com/office/drawing/2014/main" id="{0549F887-6E17-4924-9D82-CC74EE3DE6BC}"/>
                </a:ext>
              </a:extLst>
            </p:cNvPr>
            <p:cNvSpPr>
              <a:spLocks noChangeShapeType="1"/>
            </p:cNvSpPr>
            <p:nvPr/>
          </p:nvSpPr>
          <p:spPr bwMode="auto">
            <a:xfrm>
              <a:off x="1922455" y="7417510"/>
              <a:ext cx="0" cy="30163"/>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grpSp>
      <p:pic>
        <p:nvPicPr>
          <p:cNvPr id="164" name="Imagen 163" descr="icono-casos-muestra-suero-adecuada.png">
            <a:extLst>
              <a:ext uri="{FF2B5EF4-FFF2-40B4-BE49-F238E27FC236}">
                <a16:creationId xmlns:a16="http://schemas.microsoft.com/office/drawing/2014/main" id="{BEFB58DD-6672-4CA0-90B1-16E6ABB24C1C}"/>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962860" y="5525999"/>
            <a:ext cx="664008" cy="621471"/>
          </a:xfrm>
          <a:prstGeom prst="rect">
            <a:avLst/>
          </a:prstGeom>
        </p:spPr>
      </p:pic>
      <p:pic>
        <p:nvPicPr>
          <p:cNvPr id="165" name="Imagen 164" descr="icono-casos-investigados-oportunamente.png">
            <a:extLst>
              <a:ext uri="{FF2B5EF4-FFF2-40B4-BE49-F238E27FC236}">
                <a16:creationId xmlns:a16="http://schemas.microsoft.com/office/drawing/2014/main" id="{F0C91A78-5257-4476-A9B4-0F060A1E64DD}"/>
              </a:ext>
            </a:extLst>
          </p:cNvPr>
          <p:cNvPicPr>
            <a:picLocks noChangeAspect="1"/>
          </p:cNvPicPr>
          <p:nvPr/>
        </p:nvPicPr>
        <p:blipFill>
          <a:blip r:embed="rId4">
            <a:biLevel thresh="50000"/>
            <a:extLst>
              <a:ext uri="{28A0092B-C50C-407E-A947-70E740481C1C}">
                <a14:useLocalDpi xmlns:a14="http://schemas.microsoft.com/office/drawing/2010/main" val="0"/>
              </a:ext>
            </a:extLst>
          </a:blip>
          <a:stretch>
            <a:fillRect/>
          </a:stretch>
        </p:blipFill>
        <p:spPr>
          <a:xfrm>
            <a:off x="7159769" y="5562086"/>
            <a:ext cx="557447" cy="631310"/>
          </a:xfrm>
          <a:prstGeom prst="rect">
            <a:avLst/>
          </a:prstGeom>
        </p:spPr>
      </p:pic>
      <p:grpSp>
        <p:nvGrpSpPr>
          <p:cNvPr id="166" name="Grupo 165">
            <a:extLst>
              <a:ext uri="{FF2B5EF4-FFF2-40B4-BE49-F238E27FC236}">
                <a16:creationId xmlns:a16="http://schemas.microsoft.com/office/drawing/2014/main" id="{406C777C-0D51-4675-B890-CB74145CAF81}"/>
              </a:ext>
            </a:extLst>
          </p:cNvPr>
          <p:cNvGrpSpPr/>
          <p:nvPr/>
        </p:nvGrpSpPr>
        <p:grpSpPr>
          <a:xfrm>
            <a:off x="85185" y="1970367"/>
            <a:ext cx="4358435" cy="4187053"/>
            <a:chOff x="0" y="0"/>
            <a:chExt cx="6153143" cy="7882647"/>
          </a:xfrm>
          <a:solidFill>
            <a:schemeClr val="bg1">
              <a:lumMod val="50000"/>
            </a:schemeClr>
          </a:solidFill>
        </p:grpSpPr>
        <p:sp>
          <p:nvSpPr>
            <p:cNvPr id="167" name="Rectangle 39">
              <a:extLst>
                <a:ext uri="{FF2B5EF4-FFF2-40B4-BE49-F238E27FC236}">
                  <a16:creationId xmlns:a16="http://schemas.microsoft.com/office/drawing/2014/main" id="{500B33DC-7DAB-428A-9E71-5C73EFCDFE49}"/>
                </a:ext>
              </a:extLst>
            </p:cNvPr>
            <p:cNvSpPr>
              <a:spLocks noChangeArrowheads="1"/>
            </p:cNvSpPr>
            <p:nvPr/>
          </p:nvSpPr>
          <p:spPr bwMode="auto">
            <a:xfrm>
              <a:off x="0" y="0"/>
              <a:ext cx="1168863" cy="1669957"/>
            </a:xfrm>
            <a:prstGeom prst="rect">
              <a:avLst/>
            </a:prstGeom>
            <a:no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168" name="Freeform 40">
              <a:extLst>
                <a:ext uri="{FF2B5EF4-FFF2-40B4-BE49-F238E27FC236}">
                  <a16:creationId xmlns:a16="http://schemas.microsoft.com/office/drawing/2014/main" id="{949ED781-3022-448C-9E51-5BE1F840B1CA}"/>
                </a:ext>
              </a:extLst>
            </p:cNvPr>
            <p:cNvSpPr>
              <a:spLocks/>
            </p:cNvSpPr>
            <p:nvPr/>
          </p:nvSpPr>
          <p:spPr bwMode="auto">
            <a:xfrm>
              <a:off x="1535105" y="1827922"/>
              <a:ext cx="808038" cy="954088"/>
            </a:xfrm>
            <a:custGeom>
              <a:avLst/>
              <a:gdLst>
                <a:gd name="T0" fmla="*/ 225 w 509"/>
                <a:gd name="T1" fmla="*/ 26 h 601"/>
                <a:gd name="T2" fmla="*/ 256 w 509"/>
                <a:gd name="T3" fmla="*/ 30 h 601"/>
                <a:gd name="T4" fmla="*/ 295 w 509"/>
                <a:gd name="T5" fmla="*/ 51 h 601"/>
                <a:gd name="T6" fmla="*/ 306 w 509"/>
                <a:gd name="T7" fmla="*/ 66 h 601"/>
                <a:gd name="T8" fmla="*/ 338 w 509"/>
                <a:gd name="T9" fmla="*/ 83 h 601"/>
                <a:gd name="T10" fmla="*/ 359 w 509"/>
                <a:gd name="T11" fmla="*/ 98 h 601"/>
                <a:gd name="T12" fmla="*/ 368 w 509"/>
                <a:gd name="T13" fmla="*/ 137 h 601"/>
                <a:gd name="T14" fmla="*/ 340 w 509"/>
                <a:gd name="T15" fmla="*/ 148 h 601"/>
                <a:gd name="T16" fmla="*/ 314 w 509"/>
                <a:gd name="T17" fmla="*/ 169 h 601"/>
                <a:gd name="T18" fmla="*/ 329 w 509"/>
                <a:gd name="T19" fmla="*/ 195 h 601"/>
                <a:gd name="T20" fmla="*/ 338 w 509"/>
                <a:gd name="T21" fmla="*/ 229 h 601"/>
                <a:gd name="T22" fmla="*/ 344 w 509"/>
                <a:gd name="T23" fmla="*/ 257 h 601"/>
                <a:gd name="T24" fmla="*/ 376 w 509"/>
                <a:gd name="T25" fmla="*/ 265 h 601"/>
                <a:gd name="T26" fmla="*/ 391 w 509"/>
                <a:gd name="T27" fmla="*/ 286 h 601"/>
                <a:gd name="T28" fmla="*/ 430 w 509"/>
                <a:gd name="T29" fmla="*/ 250 h 601"/>
                <a:gd name="T30" fmla="*/ 453 w 509"/>
                <a:gd name="T31" fmla="*/ 263 h 601"/>
                <a:gd name="T32" fmla="*/ 477 w 509"/>
                <a:gd name="T33" fmla="*/ 280 h 601"/>
                <a:gd name="T34" fmla="*/ 496 w 509"/>
                <a:gd name="T35" fmla="*/ 297 h 601"/>
                <a:gd name="T36" fmla="*/ 509 w 509"/>
                <a:gd name="T37" fmla="*/ 316 h 601"/>
                <a:gd name="T38" fmla="*/ 487 w 509"/>
                <a:gd name="T39" fmla="*/ 340 h 601"/>
                <a:gd name="T40" fmla="*/ 464 w 509"/>
                <a:gd name="T41" fmla="*/ 364 h 601"/>
                <a:gd name="T42" fmla="*/ 438 w 509"/>
                <a:gd name="T43" fmla="*/ 376 h 601"/>
                <a:gd name="T44" fmla="*/ 406 w 509"/>
                <a:gd name="T45" fmla="*/ 385 h 601"/>
                <a:gd name="T46" fmla="*/ 368 w 509"/>
                <a:gd name="T47" fmla="*/ 385 h 601"/>
                <a:gd name="T48" fmla="*/ 366 w 509"/>
                <a:gd name="T49" fmla="*/ 413 h 601"/>
                <a:gd name="T50" fmla="*/ 340 w 509"/>
                <a:gd name="T51" fmla="*/ 430 h 601"/>
                <a:gd name="T52" fmla="*/ 301 w 509"/>
                <a:gd name="T53" fmla="*/ 458 h 601"/>
                <a:gd name="T54" fmla="*/ 286 w 509"/>
                <a:gd name="T55" fmla="*/ 488 h 601"/>
                <a:gd name="T56" fmla="*/ 248 w 509"/>
                <a:gd name="T57" fmla="*/ 483 h 601"/>
                <a:gd name="T58" fmla="*/ 227 w 509"/>
                <a:gd name="T59" fmla="*/ 541 h 601"/>
                <a:gd name="T60" fmla="*/ 45 w 509"/>
                <a:gd name="T61" fmla="*/ 601 h 601"/>
                <a:gd name="T62" fmla="*/ 11 w 509"/>
                <a:gd name="T63" fmla="*/ 550 h 601"/>
                <a:gd name="T64" fmla="*/ 0 w 509"/>
                <a:gd name="T65" fmla="*/ 492 h 601"/>
                <a:gd name="T66" fmla="*/ 11 w 509"/>
                <a:gd name="T67" fmla="*/ 436 h 601"/>
                <a:gd name="T68" fmla="*/ 26 w 509"/>
                <a:gd name="T69" fmla="*/ 391 h 601"/>
                <a:gd name="T70" fmla="*/ 47 w 509"/>
                <a:gd name="T71" fmla="*/ 327 h 601"/>
                <a:gd name="T72" fmla="*/ 77 w 509"/>
                <a:gd name="T73" fmla="*/ 301 h 601"/>
                <a:gd name="T74" fmla="*/ 82 w 509"/>
                <a:gd name="T75" fmla="*/ 257 h 601"/>
                <a:gd name="T76" fmla="*/ 66 w 509"/>
                <a:gd name="T77" fmla="*/ 233 h 601"/>
                <a:gd name="T78" fmla="*/ 34 w 509"/>
                <a:gd name="T79" fmla="*/ 207 h 601"/>
                <a:gd name="T80" fmla="*/ 17 w 509"/>
                <a:gd name="T81" fmla="*/ 163 h 601"/>
                <a:gd name="T82" fmla="*/ 32 w 509"/>
                <a:gd name="T83" fmla="*/ 139 h 601"/>
                <a:gd name="T84" fmla="*/ 54 w 509"/>
                <a:gd name="T85" fmla="*/ 113 h 601"/>
                <a:gd name="T86" fmla="*/ 81 w 509"/>
                <a:gd name="T87" fmla="*/ 88 h 601"/>
                <a:gd name="T88" fmla="*/ 96 w 509"/>
                <a:gd name="T89" fmla="*/ 55 h 601"/>
                <a:gd name="T90" fmla="*/ 109 w 509"/>
                <a:gd name="T91" fmla="*/ 28 h 601"/>
                <a:gd name="T92" fmla="*/ 143 w 509"/>
                <a:gd name="T93" fmla="*/ 9 h 601"/>
                <a:gd name="T94" fmla="*/ 182 w 509"/>
                <a:gd name="T95" fmla="*/ 0 h 601"/>
                <a:gd name="T96" fmla="*/ 220 w 509"/>
                <a:gd name="T97" fmla="*/ 6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9" h="601">
                  <a:moveTo>
                    <a:pt x="220" y="6"/>
                  </a:moveTo>
                  <a:lnTo>
                    <a:pt x="225" y="26"/>
                  </a:lnTo>
                  <a:lnTo>
                    <a:pt x="239" y="30"/>
                  </a:lnTo>
                  <a:lnTo>
                    <a:pt x="256" y="30"/>
                  </a:lnTo>
                  <a:lnTo>
                    <a:pt x="274" y="47"/>
                  </a:lnTo>
                  <a:lnTo>
                    <a:pt x="295" y="51"/>
                  </a:lnTo>
                  <a:lnTo>
                    <a:pt x="293" y="60"/>
                  </a:lnTo>
                  <a:lnTo>
                    <a:pt x="306" y="66"/>
                  </a:lnTo>
                  <a:lnTo>
                    <a:pt x="318" y="75"/>
                  </a:lnTo>
                  <a:lnTo>
                    <a:pt x="338" y="83"/>
                  </a:lnTo>
                  <a:lnTo>
                    <a:pt x="342" y="98"/>
                  </a:lnTo>
                  <a:lnTo>
                    <a:pt x="359" y="98"/>
                  </a:lnTo>
                  <a:lnTo>
                    <a:pt x="366" y="115"/>
                  </a:lnTo>
                  <a:lnTo>
                    <a:pt x="368" y="137"/>
                  </a:lnTo>
                  <a:lnTo>
                    <a:pt x="359" y="148"/>
                  </a:lnTo>
                  <a:lnTo>
                    <a:pt x="340" y="148"/>
                  </a:lnTo>
                  <a:lnTo>
                    <a:pt x="319" y="156"/>
                  </a:lnTo>
                  <a:lnTo>
                    <a:pt x="314" y="169"/>
                  </a:lnTo>
                  <a:lnTo>
                    <a:pt x="331" y="179"/>
                  </a:lnTo>
                  <a:lnTo>
                    <a:pt x="329" y="195"/>
                  </a:lnTo>
                  <a:lnTo>
                    <a:pt x="333" y="212"/>
                  </a:lnTo>
                  <a:lnTo>
                    <a:pt x="338" y="229"/>
                  </a:lnTo>
                  <a:lnTo>
                    <a:pt x="338" y="246"/>
                  </a:lnTo>
                  <a:lnTo>
                    <a:pt x="344" y="257"/>
                  </a:lnTo>
                  <a:lnTo>
                    <a:pt x="365" y="257"/>
                  </a:lnTo>
                  <a:lnTo>
                    <a:pt x="376" y="265"/>
                  </a:lnTo>
                  <a:lnTo>
                    <a:pt x="372" y="282"/>
                  </a:lnTo>
                  <a:lnTo>
                    <a:pt x="391" y="286"/>
                  </a:lnTo>
                  <a:lnTo>
                    <a:pt x="412" y="276"/>
                  </a:lnTo>
                  <a:lnTo>
                    <a:pt x="430" y="250"/>
                  </a:lnTo>
                  <a:lnTo>
                    <a:pt x="434" y="267"/>
                  </a:lnTo>
                  <a:lnTo>
                    <a:pt x="453" y="263"/>
                  </a:lnTo>
                  <a:lnTo>
                    <a:pt x="468" y="271"/>
                  </a:lnTo>
                  <a:lnTo>
                    <a:pt x="477" y="280"/>
                  </a:lnTo>
                  <a:lnTo>
                    <a:pt x="494" y="284"/>
                  </a:lnTo>
                  <a:lnTo>
                    <a:pt x="496" y="297"/>
                  </a:lnTo>
                  <a:lnTo>
                    <a:pt x="498" y="310"/>
                  </a:lnTo>
                  <a:lnTo>
                    <a:pt x="509" y="316"/>
                  </a:lnTo>
                  <a:lnTo>
                    <a:pt x="504" y="329"/>
                  </a:lnTo>
                  <a:lnTo>
                    <a:pt x="487" y="340"/>
                  </a:lnTo>
                  <a:lnTo>
                    <a:pt x="474" y="349"/>
                  </a:lnTo>
                  <a:lnTo>
                    <a:pt x="464" y="364"/>
                  </a:lnTo>
                  <a:lnTo>
                    <a:pt x="457" y="379"/>
                  </a:lnTo>
                  <a:lnTo>
                    <a:pt x="438" y="376"/>
                  </a:lnTo>
                  <a:lnTo>
                    <a:pt x="423" y="385"/>
                  </a:lnTo>
                  <a:lnTo>
                    <a:pt x="406" y="385"/>
                  </a:lnTo>
                  <a:lnTo>
                    <a:pt x="385" y="383"/>
                  </a:lnTo>
                  <a:lnTo>
                    <a:pt x="368" y="385"/>
                  </a:lnTo>
                  <a:lnTo>
                    <a:pt x="365" y="398"/>
                  </a:lnTo>
                  <a:lnTo>
                    <a:pt x="366" y="413"/>
                  </a:lnTo>
                  <a:lnTo>
                    <a:pt x="348" y="417"/>
                  </a:lnTo>
                  <a:lnTo>
                    <a:pt x="340" y="430"/>
                  </a:lnTo>
                  <a:lnTo>
                    <a:pt x="323" y="447"/>
                  </a:lnTo>
                  <a:lnTo>
                    <a:pt x="301" y="458"/>
                  </a:lnTo>
                  <a:lnTo>
                    <a:pt x="299" y="479"/>
                  </a:lnTo>
                  <a:lnTo>
                    <a:pt x="286" y="488"/>
                  </a:lnTo>
                  <a:lnTo>
                    <a:pt x="269" y="481"/>
                  </a:lnTo>
                  <a:lnTo>
                    <a:pt x="248" y="483"/>
                  </a:lnTo>
                  <a:lnTo>
                    <a:pt x="239" y="515"/>
                  </a:lnTo>
                  <a:lnTo>
                    <a:pt x="227" y="541"/>
                  </a:lnTo>
                  <a:lnTo>
                    <a:pt x="197" y="594"/>
                  </a:lnTo>
                  <a:lnTo>
                    <a:pt x="45" y="601"/>
                  </a:lnTo>
                  <a:lnTo>
                    <a:pt x="30" y="579"/>
                  </a:lnTo>
                  <a:lnTo>
                    <a:pt x="11" y="550"/>
                  </a:lnTo>
                  <a:lnTo>
                    <a:pt x="5" y="528"/>
                  </a:lnTo>
                  <a:lnTo>
                    <a:pt x="0" y="492"/>
                  </a:lnTo>
                  <a:lnTo>
                    <a:pt x="4" y="466"/>
                  </a:lnTo>
                  <a:lnTo>
                    <a:pt x="11" y="436"/>
                  </a:lnTo>
                  <a:lnTo>
                    <a:pt x="24" y="413"/>
                  </a:lnTo>
                  <a:lnTo>
                    <a:pt x="26" y="391"/>
                  </a:lnTo>
                  <a:lnTo>
                    <a:pt x="30" y="361"/>
                  </a:lnTo>
                  <a:lnTo>
                    <a:pt x="47" y="327"/>
                  </a:lnTo>
                  <a:lnTo>
                    <a:pt x="62" y="314"/>
                  </a:lnTo>
                  <a:lnTo>
                    <a:pt x="77" y="301"/>
                  </a:lnTo>
                  <a:lnTo>
                    <a:pt x="82" y="282"/>
                  </a:lnTo>
                  <a:lnTo>
                    <a:pt x="82" y="257"/>
                  </a:lnTo>
                  <a:lnTo>
                    <a:pt x="82" y="244"/>
                  </a:lnTo>
                  <a:lnTo>
                    <a:pt x="66" y="233"/>
                  </a:lnTo>
                  <a:lnTo>
                    <a:pt x="47" y="222"/>
                  </a:lnTo>
                  <a:lnTo>
                    <a:pt x="34" y="207"/>
                  </a:lnTo>
                  <a:lnTo>
                    <a:pt x="28" y="184"/>
                  </a:lnTo>
                  <a:lnTo>
                    <a:pt x="17" y="163"/>
                  </a:lnTo>
                  <a:lnTo>
                    <a:pt x="28" y="156"/>
                  </a:lnTo>
                  <a:lnTo>
                    <a:pt x="32" y="139"/>
                  </a:lnTo>
                  <a:lnTo>
                    <a:pt x="51" y="130"/>
                  </a:lnTo>
                  <a:lnTo>
                    <a:pt x="54" y="113"/>
                  </a:lnTo>
                  <a:lnTo>
                    <a:pt x="66" y="103"/>
                  </a:lnTo>
                  <a:lnTo>
                    <a:pt x="81" y="88"/>
                  </a:lnTo>
                  <a:lnTo>
                    <a:pt x="81" y="68"/>
                  </a:lnTo>
                  <a:lnTo>
                    <a:pt x="96" y="55"/>
                  </a:lnTo>
                  <a:lnTo>
                    <a:pt x="107" y="43"/>
                  </a:lnTo>
                  <a:lnTo>
                    <a:pt x="109" y="28"/>
                  </a:lnTo>
                  <a:lnTo>
                    <a:pt x="128" y="17"/>
                  </a:lnTo>
                  <a:lnTo>
                    <a:pt x="143" y="9"/>
                  </a:lnTo>
                  <a:lnTo>
                    <a:pt x="158" y="4"/>
                  </a:lnTo>
                  <a:lnTo>
                    <a:pt x="182" y="0"/>
                  </a:lnTo>
                  <a:lnTo>
                    <a:pt x="203" y="0"/>
                  </a:lnTo>
                  <a:lnTo>
                    <a:pt x="220" y="6"/>
                  </a:lnTo>
                  <a:close/>
                </a:path>
              </a:pathLst>
            </a:cu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69" name="Freeform 41">
              <a:extLst>
                <a:ext uri="{FF2B5EF4-FFF2-40B4-BE49-F238E27FC236}">
                  <a16:creationId xmlns:a16="http://schemas.microsoft.com/office/drawing/2014/main" id="{67D6DC1F-1CD8-4915-B1F1-DBF7D84CAF2D}"/>
                </a:ext>
              </a:extLst>
            </p:cNvPr>
            <p:cNvSpPr>
              <a:spLocks/>
            </p:cNvSpPr>
            <p:nvPr/>
          </p:nvSpPr>
          <p:spPr bwMode="auto">
            <a:xfrm>
              <a:off x="1244593" y="2086685"/>
              <a:ext cx="1522413" cy="1557338"/>
            </a:xfrm>
            <a:custGeom>
              <a:avLst/>
              <a:gdLst>
                <a:gd name="T0" fmla="*/ 959 w 959"/>
                <a:gd name="T1" fmla="*/ 502 h 981"/>
                <a:gd name="T2" fmla="*/ 914 w 959"/>
                <a:gd name="T3" fmla="*/ 551 h 981"/>
                <a:gd name="T4" fmla="*/ 860 w 959"/>
                <a:gd name="T5" fmla="*/ 600 h 981"/>
                <a:gd name="T6" fmla="*/ 809 w 959"/>
                <a:gd name="T7" fmla="*/ 641 h 981"/>
                <a:gd name="T8" fmla="*/ 798 w 959"/>
                <a:gd name="T9" fmla="*/ 707 h 981"/>
                <a:gd name="T10" fmla="*/ 749 w 959"/>
                <a:gd name="T11" fmla="*/ 776 h 981"/>
                <a:gd name="T12" fmla="*/ 762 w 959"/>
                <a:gd name="T13" fmla="*/ 823 h 981"/>
                <a:gd name="T14" fmla="*/ 753 w 959"/>
                <a:gd name="T15" fmla="*/ 887 h 981"/>
                <a:gd name="T16" fmla="*/ 689 w 959"/>
                <a:gd name="T17" fmla="*/ 898 h 981"/>
                <a:gd name="T18" fmla="*/ 613 w 959"/>
                <a:gd name="T19" fmla="*/ 921 h 981"/>
                <a:gd name="T20" fmla="*/ 563 w 959"/>
                <a:gd name="T21" fmla="*/ 979 h 981"/>
                <a:gd name="T22" fmla="*/ 504 w 959"/>
                <a:gd name="T23" fmla="*/ 917 h 981"/>
                <a:gd name="T24" fmla="*/ 459 w 959"/>
                <a:gd name="T25" fmla="*/ 924 h 981"/>
                <a:gd name="T26" fmla="*/ 420 w 959"/>
                <a:gd name="T27" fmla="*/ 960 h 981"/>
                <a:gd name="T28" fmla="*/ 356 w 959"/>
                <a:gd name="T29" fmla="*/ 981 h 981"/>
                <a:gd name="T30" fmla="*/ 320 w 959"/>
                <a:gd name="T31" fmla="*/ 932 h 981"/>
                <a:gd name="T32" fmla="*/ 311 w 959"/>
                <a:gd name="T33" fmla="*/ 859 h 981"/>
                <a:gd name="T34" fmla="*/ 267 w 959"/>
                <a:gd name="T35" fmla="*/ 812 h 981"/>
                <a:gd name="T36" fmla="*/ 205 w 959"/>
                <a:gd name="T37" fmla="*/ 784 h 981"/>
                <a:gd name="T38" fmla="*/ 126 w 959"/>
                <a:gd name="T39" fmla="*/ 761 h 981"/>
                <a:gd name="T40" fmla="*/ 115 w 959"/>
                <a:gd name="T41" fmla="*/ 701 h 981"/>
                <a:gd name="T42" fmla="*/ 70 w 959"/>
                <a:gd name="T43" fmla="*/ 652 h 981"/>
                <a:gd name="T44" fmla="*/ 85 w 959"/>
                <a:gd name="T45" fmla="*/ 592 h 981"/>
                <a:gd name="T46" fmla="*/ 124 w 959"/>
                <a:gd name="T47" fmla="*/ 539 h 981"/>
                <a:gd name="T48" fmla="*/ 188 w 959"/>
                <a:gd name="T49" fmla="*/ 511 h 981"/>
                <a:gd name="T50" fmla="*/ 136 w 959"/>
                <a:gd name="T51" fmla="*/ 451 h 981"/>
                <a:gd name="T52" fmla="*/ 10 w 959"/>
                <a:gd name="T53" fmla="*/ 303 h 981"/>
                <a:gd name="T54" fmla="*/ 51 w 959"/>
                <a:gd name="T55" fmla="*/ 245 h 981"/>
                <a:gd name="T56" fmla="*/ 87 w 959"/>
                <a:gd name="T57" fmla="*/ 284 h 981"/>
                <a:gd name="T58" fmla="*/ 108 w 959"/>
                <a:gd name="T59" fmla="*/ 207 h 981"/>
                <a:gd name="T60" fmla="*/ 87 w 959"/>
                <a:gd name="T61" fmla="*/ 119 h 981"/>
                <a:gd name="T62" fmla="*/ 79 w 959"/>
                <a:gd name="T63" fmla="*/ 72 h 981"/>
                <a:gd name="T64" fmla="*/ 138 w 959"/>
                <a:gd name="T65" fmla="*/ 46 h 981"/>
                <a:gd name="T66" fmla="*/ 200 w 959"/>
                <a:gd name="T67" fmla="*/ 0 h 981"/>
                <a:gd name="T68" fmla="*/ 249 w 959"/>
                <a:gd name="T69" fmla="*/ 70 h 981"/>
                <a:gd name="T70" fmla="*/ 260 w 959"/>
                <a:gd name="T71" fmla="*/ 138 h 981"/>
                <a:gd name="T72" fmla="*/ 209 w 959"/>
                <a:gd name="T73" fmla="*/ 228 h 981"/>
                <a:gd name="T74" fmla="*/ 183 w 959"/>
                <a:gd name="T75" fmla="*/ 329 h 981"/>
                <a:gd name="T76" fmla="*/ 228 w 959"/>
                <a:gd name="T77" fmla="*/ 438 h 981"/>
                <a:gd name="T78" fmla="*/ 431 w 959"/>
                <a:gd name="T79" fmla="*/ 320 h 981"/>
                <a:gd name="T80" fmla="*/ 484 w 959"/>
                <a:gd name="T81" fmla="*/ 295 h 981"/>
                <a:gd name="T82" fmla="*/ 549 w 959"/>
                <a:gd name="T83" fmla="*/ 250 h 981"/>
                <a:gd name="T84" fmla="*/ 589 w 959"/>
                <a:gd name="T85" fmla="*/ 222 h 981"/>
                <a:gd name="T86" fmla="*/ 647 w 959"/>
                <a:gd name="T87" fmla="*/ 201 h 981"/>
                <a:gd name="T88" fmla="*/ 721 w 959"/>
                <a:gd name="T89" fmla="*/ 213 h 981"/>
                <a:gd name="T90" fmla="*/ 758 w 959"/>
                <a:gd name="T91" fmla="*/ 290 h 981"/>
                <a:gd name="T92" fmla="*/ 753 w 959"/>
                <a:gd name="T93" fmla="*/ 335 h 981"/>
                <a:gd name="T94" fmla="*/ 751 w 959"/>
                <a:gd name="T95" fmla="*/ 400 h 981"/>
                <a:gd name="T96" fmla="*/ 794 w 959"/>
                <a:gd name="T97" fmla="*/ 395 h 981"/>
                <a:gd name="T98" fmla="*/ 800 w 959"/>
                <a:gd name="T99" fmla="*/ 427 h 981"/>
                <a:gd name="T100" fmla="*/ 813 w 959"/>
                <a:gd name="T101" fmla="*/ 489 h 981"/>
                <a:gd name="T102" fmla="*/ 924 w 959"/>
                <a:gd name="T103" fmla="*/ 447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59" h="981">
                  <a:moveTo>
                    <a:pt x="939" y="449"/>
                  </a:moveTo>
                  <a:lnTo>
                    <a:pt x="941" y="470"/>
                  </a:lnTo>
                  <a:lnTo>
                    <a:pt x="948" y="489"/>
                  </a:lnTo>
                  <a:lnTo>
                    <a:pt x="959" y="502"/>
                  </a:lnTo>
                  <a:lnTo>
                    <a:pt x="954" y="517"/>
                  </a:lnTo>
                  <a:lnTo>
                    <a:pt x="939" y="532"/>
                  </a:lnTo>
                  <a:lnTo>
                    <a:pt x="918" y="536"/>
                  </a:lnTo>
                  <a:lnTo>
                    <a:pt x="914" y="551"/>
                  </a:lnTo>
                  <a:lnTo>
                    <a:pt x="899" y="556"/>
                  </a:lnTo>
                  <a:lnTo>
                    <a:pt x="890" y="577"/>
                  </a:lnTo>
                  <a:lnTo>
                    <a:pt x="879" y="594"/>
                  </a:lnTo>
                  <a:lnTo>
                    <a:pt x="860" y="600"/>
                  </a:lnTo>
                  <a:lnTo>
                    <a:pt x="845" y="609"/>
                  </a:lnTo>
                  <a:lnTo>
                    <a:pt x="839" y="626"/>
                  </a:lnTo>
                  <a:lnTo>
                    <a:pt x="817" y="628"/>
                  </a:lnTo>
                  <a:lnTo>
                    <a:pt x="809" y="641"/>
                  </a:lnTo>
                  <a:lnTo>
                    <a:pt x="803" y="656"/>
                  </a:lnTo>
                  <a:lnTo>
                    <a:pt x="805" y="678"/>
                  </a:lnTo>
                  <a:lnTo>
                    <a:pt x="809" y="695"/>
                  </a:lnTo>
                  <a:lnTo>
                    <a:pt x="798" y="707"/>
                  </a:lnTo>
                  <a:lnTo>
                    <a:pt x="788" y="724"/>
                  </a:lnTo>
                  <a:lnTo>
                    <a:pt x="768" y="740"/>
                  </a:lnTo>
                  <a:lnTo>
                    <a:pt x="754" y="761"/>
                  </a:lnTo>
                  <a:lnTo>
                    <a:pt x="749" y="776"/>
                  </a:lnTo>
                  <a:lnTo>
                    <a:pt x="758" y="793"/>
                  </a:lnTo>
                  <a:lnTo>
                    <a:pt x="768" y="795"/>
                  </a:lnTo>
                  <a:lnTo>
                    <a:pt x="770" y="812"/>
                  </a:lnTo>
                  <a:lnTo>
                    <a:pt x="762" y="823"/>
                  </a:lnTo>
                  <a:lnTo>
                    <a:pt x="756" y="838"/>
                  </a:lnTo>
                  <a:lnTo>
                    <a:pt x="747" y="851"/>
                  </a:lnTo>
                  <a:lnTo>
                    <a:pt x="749" y="868"/>
                  </a:lnTo>
                  <a:lnTo>
                    <a:pt x="753" y="887"/>
                  </a:lnTo>
                  <a:lnTo>
                    <a:pt x="736" y="885"/>
                  </a:lnTo>
                  <a:lnTo>
                    <a:pt x="721" y="889"/>
                  </a:lnTo>
                  <a:lnTo>
                    <a:pt x="707" y="904"/>
                  </a:lnTo>
                  <a:lnTo>
                    <a:pt x="689" y="898"/>
                  </a:lnTo>
                  <a:lnTo>
                    <a:pt x="668" y="894"/>
                  </a:lnTo>
                  <a:lnTo>
                    <a:pt x="651" y="900"/>
                  </a:lnTo>
                  <a:lnTo>
                    <a:pt x="628" y="913"/>
                  </a:lnTo>
                  <a:lnTo>
                    <a:pt x="613" y="921"/>
                  </a:lnTo>
                  <a:lnTo>
                    <a:pt x="612" y="936"/>
                  </a:lnTo>
                  <a:lnTo>
                    <a:pt x="600" y="953"/>
                  </a:lnTo>
                  <a:lnTo>
                    <a:pt x="574" y="964"/>
                  </a:lnTo>
                  <a:lnTo>
                    <a:pt x="563" y="979"/>
                  </a:lnTo>
                  <a:lnTo>
                    <a:pt x="546" y="970"/>
                  </a:lnTo>
                  <a:lnTo>
                    <a:pt x="531" y="930"/>
                  </a:lnTo>
                  <a:lnTo>
                    <a:pt x="519" y="909"/>
                  </a:lnTo>
                  <a:lnTo>
                    <a:pt x="504" y="917"/>
                  </a:lnTo>
                  <a:lnTo>
                    <a:pt x="489" y="923"/>
                  </a:lnTo>
                  <a:lnTo>
                    <a:pt x="478" y="908"/>
                  </a:lnTo>
                  <a:lnTo>
                    <a:pt x="455" y="906"/>
                  </a:lnTo>
                  <a:lnTo>
                    <a:pt x="459" y="924"/>
                  </a:lnTo>
                  <a:lnTo>
                    <a:pt x="465" y="947"/>
                  </a:lnTo>
                  <a:lnTo>
                    <a:pt x="452" y="964"/>
                  </a:lnTo>
                  <a:lnTo>
                    <a:pt x="437" y="958"/>
                  </a:lnTo>
                  <a:lnTo>
                    <a:pt x="420" y="960"/>
                  </a:lnTo>
                  <a:lnTo>
                    <a:pt x="408" y="970"/>
                  </a:lnTo>
                  <a:lnTo>
                    <a:pt x="399" y="975"/>
                  </a:lnTo>
                  <a:lnTo>
                    <a:pt x="382" y="979"/>
                  </a:lnTo>
                  <a:lnTo>
                    <a:pt x="356" y="981"/>
                  </a:lnTo>
                  <a:lnTo>
                    <a:pt x="339" y="971"/>
                  </a:lnTo>
                  <a:lnTo>
                    <a:pt x="335" y="958"/>
                  </a:lnTo>
                  <a:lnTo>
                    <a:pt x="328" y="949"/>
                  </a:lnTo>
                  <a:lnTo>
                    <a:pt x="320" y="932"/>
                  </a:lnTo>
                  <a:lnTo>
                    <a:pt x="320" y="913"/>
                  </a:lnTo>
                  <a:lnTo>
                    <a:pt x="313" y="900"/>
                  </a:lnTo>
                  <a:lnTo>
                    <a:pt x="301" y="881"/>
                  </a:lnTo>
                  <a:lnTo>
                    <a:pt x="311" y="859"/>
                  </a:lnTo>
                  <a:lnTo>
                    <a:pt x="313" y="842"/>
                  </a:lnTo>
                  <a:lnTo>
                    <a:pt x="307" y="827"/>
                  </a:lnTo>
                  <a:lnTo>
                    <a:pt x="279" y="831"/>
                  </a:lnTo>
                  <a:lnTo>
                    <a:pt x="267" y="812"/>
                  </a:lnTo>
                  <a:lnTo>
                    <a:pt x="271" y="787"/>
                  </a:lnTo>
                  <a:lnTo>
                    <a:pt x="264" y="774"/>
                  </a:lnTo>
                  <a:lnTo>
                    <a:pt x="237" y="778"/>
                  </a:lnTo>
                  <a:lnTo>
                    <a:pt x="205" y="784"/>
                  </a:lnTo>
                  <a:lnTo>
                    <a:pt x="181" y="787"/>
                  </a:lnTo>
                  <a:lnTo>
                    <a:pt x="153" y="789"/>
                  </a:lnTo>
                  <a:lnTo>
                    <a:pt x="134" y="782"/>
                  </a:lnTo>
                  <a:lnTo>
                    <a:pt x="126" y="761"/>
                  </a:lnTo>
                  <a:lnTo>
                    <a:pt x="111" y="752"/>
                  </a:lnTo>
                  <a:lnTo>
                    <a:pt x="111" y="735"/>
                  </a:lnTo>
                  <a:lnTo>
                    <a:pt x="111" y="718"/>
                  </a:lnTo>
                  <a:lnTo>
                    <a:pt x="115" y="701"/>
                  </a:lnTo>
                  <a:lnTo>
                    <a:pt x="104" y="690"/>
                  </a:lnTo>
                  <a:lnTo>
                    <a:pt x="87" y="677"/>
                  </a:lnTo>
                  <a:lnTo>
                    <a:pt x="83" y="658"/>
                  </a:lnTo>
                  <a:lnTo>
                    <a:pt x="70" y="652"/>
                  </a:lnTo>
                  <a:lnTo>
                    <a:pt x="66" y="635"/>
                  </a:lnTo>
                  <a:lnTo>
                    <a:pt x="55" y="620"/>
                  </a:lnTo>
                  <a:lnTo>
                    <a:pt x="53" y="607"/>
                  </a:lnTo>
                  <a:lnTo>
                    <a:pt x="85" y="592"/>
                  </a:lnTo>
                  <a:lnTo>
                    <a:pt x="102" y="583"/>
                  </a:lnTo>
                  <a:lnTo>
                    <a:pt x="98" y="562"/>
                  </a:lnTo>
                  <a:lnTo>
                    <a:pt x="98" y="545"/>
                  </a:lnTo>
                  <a:lnTo>
                    <a:pt x="124" y="539"/>
                  </a:lnTo>
                  <a:lnTo>
                    <a:pt x="145" y="541"/>
                  </a:lnTo>
                  <a:lnTo>
                    <a:pt x="162" y="547"/>
                  </a:lnTo>
                  <a:lnTo>
                    <a:pt x="181" y="545"/>
                  </a:lnTo>
                  <a:lnTo>
                    <a:pt x="188" y="511"/>
                  </a:lnTo>
                  <a:lnTo>
                    <a:pt x="185" y="487"/>
                  </a:lnTo>
                  <a:lnTo>
                    <a:pt x="175" y="468"/>
                  </a:lnTo>
                  <a:lnTo>
                    <a:pt x="158" y="455"/>
                  </a:lnTo>
                  <a:lnTo>
                    <a:pt x="136" y="451"/>
                  </a:lnTo>
                  <a:lnTo>
                    <a:pt x="91" y="395"/>
                  </a:lnTo>
                  <a:lnTo>
                    <a:pt x="15" y="333"/>
                  </a:lnTo>
                  <a:lnTo>
                    <a:pt x="0" y="312"/>
                  </a:lnTo>
                  <a:lnTo>
                    <a:pt x="10" y="303"/>
                  </a:lnTo>
                  <a:lnTo>
                    <a:pt x="25" y="290"/>
                  </a:lnTo>
                  <a:lnTo>
                    <a:pt x="30" y="269"/>
                  </a:lnTo>
                  <a:lnTo>
                    <a:pt x="32" y="252"/>
                  </a:lnTo>
                  <a:lnTo>
                    <a:pt x="51" y="245"/>
                  </a:lnTo>
                  <a:lnTo>
                    <a:pt x="61" y="258"/>
                  </a:lnTo>
                  <a:lnTo>
                    <a:pt x="57" y="269"/>
                  </a:lnTo>
                  <a:lnTo>
                    <a:pt x="62" y="280"/>
                  </a:lnTo>
                  <a:lnTo>
                    <a:pt x="87" y="284"/>
                  </a:lnTo>
                  <a:lnTo>
                    <a:pt x="106" y="275"/>
                  </a:lnTo>
                  <a:lnTo>
                    <a:pt x="113" y="252"/>
                  </a:lnTo>
                  <a:lnTo>
                    <a:pt x="109" y="226"/>
                  </a:lnTo>
                  <a:lnTo>
                    <a:pt x="108" y="207"/>
                  </a:lnTo>
                  <a:lnTo>
                    <a:pt x="98" y="186"/>
                  </a:lnTo>
                  <a:lnTo>
                    <a:pt x="102" y="166"/>
                  </a:lnTo>
                  <a:lnTo>
                    <a:pt x="106" y="143"/>
                  </a:lnTo>
                  <a:lnTo>
                    <a:pt x="87" y="119"/>
                  </a:lnTo>
                  <a:lnTo>
                    <a:pt x="68" y="109"/>
                  </a:lnTo>
                  <a:lnTo>
                    <a:pt x="49" y="93"/>
                  </a:lnTo>
                  <a:lnTo>
                    <a:pt x="61" y="77"/>
                  </a:lnTo>
                  <a:lnTo>
                    <a:pt x="79" y="72"/>
                  </a:lnTo>
                  <a:lnTo>
                    <a:pt x="106" y="70"/>
                  </a:lnTo>
                  <a:lnTo>
                    <a:pt x="121" y="70"/>
                  </a:lnTo>
                  <a:lnTo>
                    <a:pt x="123" y="57"/>
                  </a:lnTo>
                  <a:lnTo>
                    <a:pt x="138" y="46"/>
                  </a:lnTo>
                  <a:lnTo>
                    <a:pt x="155" y="32"/>
                  </a:lnTo>
                  <a:lnTo>
                    <a:pt x="171" y="21"/>
                  </a:lnTo>
                  <a:lnTo>
                    <a:pt x="187" y="10"/>
                  </a:lnTo>
                  <a:lnTo>
                    <a:pt x="200" y="0"/>
                  </a:lnTo>
                  <a:lnTo>
                    <a:pt x="211" y="21"/>
                  </a:lnTo>
                  <a:lnTo>
                    <a:pt x="217" y="44"/>
                  </a:lnTo>
                  <a:lnTo>
                    <a:pt x="230" y="59"/>
                  </a:lnTo>
                  <a:lnTo>
                    <a:pt x="249" y="70"/>
                  </a:lnTo>
                  <a:lnTo>
                    <a:pt x="265" y="81"/>
                  </a:lnTo>
                  <a:lnTo>
                    <a:pt x="265" y="94"/>
                  </a:lnTo>
                  <a:lnTo>
                    <a:pt x="265" y="119"/>
                  </a:lnTo>
                  <a:lnTo>
                    <a:pt x="260" y="138"/>
                  </a:lnTo>
                  <a:lnTo>
                    <a:pt x="245" y="151"/>
                  </a:lnTo>
                  <a:lnTo>
                    <a:pt x="230" y="164"/>
                  </a:lnTo>
                  <a:lnTo>
                    <a:pt x="213" y="198"/>
                  </a:lnTo>
                  <a:lnTo>
                    <a:pt x="209" y="228"/>
                  </a:lnTo>
                  <a:lnTo>
                    <a:pt x="207" y="250"/>
                  </a:lnTo>
                  <a:lnTo>
                    <a:pt x="194" y="273"/>
                  </a:lnTo>
                  <a:lnTo>
                    <a:pt x="187" y="303"/>
                  </a:lnTo>
                  <a:lnTo>
                    <a:pt x="183" y="329"/>
                  </a:lnTo>
                  <a:lnTo>
                    <a:pt x="188" y="365"/>
                  </a:lnTo>
                  <a:lnTo>
                    <a:pt x="194" y="387"/>
                  </a:lnTo>
                  <a:lnTo>
                    <a:pt x="213" y="416"/>
                  </a:lnTo>
                  <a:lnTo>
                    <a:pt x="228" y="438"/>
                  </a:lnTo>
                  <a:lnTo>
                    <a:pt x="380" y="431"/>
                  </a:lnTo>
                  <a:lnTo>
                    <a:pt x="410" y="378"/>
                  </a:lnTo>
                  <a:lnTo>
                    <a:pt x="422" y="352"/>
                  </a:lnTo>
                  <a:lnTo>
                    <a:pt x="431" y="320"/>
                  </a:lnTo>
                  <a:lnTo>
                    <a:pt x="452" y="318"/>
                  </a:lnTo>
                  <a:lnTo>
                    <a:pt x="469" y="325"/>
                  </a:lnTo>
                  <a:lnTo>
                    <a:pt x="482" y="316"/>
                  </a:lnTo>
                  <a:lnTo>
                    <a:pt x="484" y="295"/>
                  </a:lnTo>
                  <a:lnTo>
                    <a:pt x="506" y="284"/>
                  </a:lnTo>
                  <a:lnTo>
                    <a:pt x="523" y="267"/>
                  </a:lnTo>
                  <a:lnTo>
                    <a:pt x="531" y="254"/>
                  </a:lnTo>
                  <a:lnTo>
                    <a:pt x="549" y="250"/>
                  </a:lnTo>
                  <a:lnTo>
                    <a:pt x="548" y="235"/>
                  </a:lnTo>
                  <a:lnTo>
                    <a:pt x="551" y="222"/>
                  </a:lnTo>
                  <a:lnTo>
                    <a:pt x="568" y="220"/>
                  </a:lnTo>
                  <a:lnTo>
                    <a:pt x="589" y="222"/>
                  </a:lnTo>
                  <a:lnTo>
                    <a:pt x="606" y="222"/>
                  </a:lnTo>
                  <a:lnTo>
                    <a:pt x="621" y="213"/>
                  </a:lnTo>
                  <a:lnTo>
                    <a:pt x="640" y="216"/>
                  </a:lnTo>
                  <a:lnTo>
                    <a:pt x="647" y="201"/>
                  </a:lnTo>
                  <a:lnTo>
                    <a:pt x="657" y="186"/>
                  </a:lnTo>
                  <a:lnTo>
                    <a:pt x="670" y="177"/>
                  </a:lnTo>
                  <a:lnTo>
                    <a:pt x="700" y="201"/>
                  </a:lnTo>
                  <a:lnTo>
                    <a:pt x="721" y="213"/>
                  </a:lnTo>
                  <a:lnTo>
                    <a:pt x="739" y="228"/>
                  </a:lnTo>
                  <a:lnTo>
                    <a:pt x="756" y="245"/>
                  </a:lnTo>
                  <a:lnTo>
                    <a:pt x="758" y="265"/>
                  </a:lnTo>
                  <a:lnTo>
                    <a:pt x="758" y="290"/>
                  </a:lnTo>
                  <a:lnTo>
                    <a:pt x="770" y="299"/>
                  </a:lnTo>
                  <a:lnTo>
                    <a:pt x="781" y="310"/>
                  </a:lnTo>
                  <a:lnTo>
                    <a:pt x="771" y="327"/>
                  </a:lnTo>
                  <a:lnTo>
                    <a:pt x="753" y="335"/>
                  </a:lnTo>
                  <a:lnTo>
                    <a:pt x="751" y="352"/>
                  </a:lnTo>
                  <a:lnTo>
                    <a:pt x="747" y="365"/>
                  </a:lnTo>
                  <a:lnTo>
                    <a:pt x="743" y="384"/>
                  </a:lnTo>
                  <a:lnTo>
                    <a:pt x="751" y="400"/>
                  </a:lnTo>
                  <a:lnTo>
                    <a:pt x="760" y="410"/>
                  </a:lnTo>
                  <a:lnTo>
                    <a:pt x="775" y="421"/>
                  </a:lnTo>
                  <a:lnTo>
                    <a:pt x="788" y="412"/>
                  </a:lnTo>
                  <a:lnTo>
                    <a:pt x="794" y="395"/>
                  </a:lnTo>
                  <a:lnTo>
                    <a:pt x="801" y="380"/>
                  </a:lnTo>
                  <a:lnTo>
                    <a:pt x="817" y="397"/>
                  </a:lnTo>
                  <a:lnTo>
                    <a:pt x="813" y="410"/>
                  </a:lnTo>
                  <a:lnTo>
                    <a:pt x="800" y="427"/>
                  </a:lnTo>
                  <a:lnTo>
                    <a:pt x="807" y="442"/>
                  </a:lnTo>
                  <a:lnTo>
                    <a:pt x="801" y="455"/>
                  </a:lnTo>
                  <a:lnTo>
                    <a:pt x="807" y="474"/>
                  </a:lnTo>
                  <a:lnTo>
                    <a:pt x="813" y="489"/>
                  </a:lnTo>
                  <a:lnTo>
                    <a:pt x="815" y="509"/>
                  </a:lnTo>
                  <a:lnTo>
                    <a:pt x="830" y="517"/>
                  </a:lnTo>
                  <a:lnTo>
                    <a:pt x="848" y="517"/>
                  </a:lnTo>
                  <a:lnTo>
                    <a:pt x="924" y="447"/>
                  </a:lnTo>
                  <a:lnTo>
                    <a:pt x="937" y="429"/>
                  </a:lnTo>
                  <a:lnTo>
                    <a:pt x="939" y="449"/>
                  </a:lnTo>
                  <a:close/>
                </a:path>
              </a:pathLst>
            </a:custGeom>
            <a:grpFill/>
            <a:ln w="7938" cap="flat">
              <a:solidFill>
                <a:srgbClr val="020304"/>
              </a:solidFill>
              <a:prstDash val="solid"/>
              <a:miter lim="800000"/>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70" name="Freeform 42">
              <a:extLst>
                <a:ext uri="{FF2B5EF4-FFF2-40B4-BE49-F238E27FC236}">
                  <a16:creationId xmlns:a16="http://schemas.microsoft.com/office/drawing/2014/main" id="{3979E51A-A637-4361-AE93-8EC7EF957EA9}"/>
                </a:ext>
              </a:extLst>
            </p:cNvPr>
            <p:cNvSpPr>
              <a:spLocks/>
            </p:cNvSpPr>
            <p:nvPr/>
          </p:nvSpPr>
          <p:spPr bwMode="auto">
            <a:xfrm>
              <a:off x="1871655" y="3993272"/>
              <a:ext cx="233363" cy="303213"/>
            </a:xfrm>
            <a:custGeom>
              <a:avLst/>
              <a:gdLst>
                <a:gd name="T0" fmla="*/ 134 w 147"/>
                <a:gd name="T1" fmla="*/ 0 h 191"/>
                <a:gd name="T2" fmla="*/ 115 w 147"/>
                <a:gd name="T3" fmla="*/ 11 h 191"/>
                <a:gd name="T4" fmla="*/ 98 w 147"/>
                <a:gd name="T5" fmla="*/ 9 h 191"/>
                <a:gd name="T6" fmla="*/ 79 w 147"/>
                <a:gd name="T7" fmla="*/ 3 h 191"/>
                <a:gd name="T8" fmla="*/ 57 w 147"/>
                <a:gd name="T9" fmla="*/ 3 h 191"/>
                <a:gd name="T10" fmla="*/ 40 w 147"/>
                <a:gd name="T11" fmla="*/ 7 h 191"/>
                <a:gd name="T12" fmla="*/ 44 w 147"/>
                <a:gd name="T13" fmla="*/ 16 h 191"/>
                <a:gd name="T14" fmla="*/ 23 w 147"/>
                <a:gd name="T15" fmla="*/ 26 h 191"/>
                <a:gd name="T16" fmla="*/ 8 w 147"/>
                <a:gd name="T17" fmla="*/ 30 h 191"/>
                <a:gd name="T18" fmla="*/ 0 w 147"/>
                <a:gd name="T19" fmla="*/ 39 h 191"/>
                <a:gd name="T20" fmla="*/ 4 w 147"/>
                <a:gd name="T21" fmla="*/ 58 h 191"/>
                <a:gd name="T22" fmla="*/ 6 w 147"/>
                <a:gd name="T23" fmla="*/ 77 h 191"/>
                <a:gd name="T24" fmla="*/ 15 w 147"/>
                <a:gd name="T25" fmla="*/ 92 h 191"/>
                <a:gd name="T26" fmla="*/ 27 w 147"/>
                <a:gd name="T27" fmla="*/ 107 h 191"/>
                <a:gd name="T28" fmla="*/ 21 w 147"/>
                <a:gd name="T29" fmla="*/ 125 h 191"/>
                <a:gd name="T30" fmla="*/ 28 w 147"/>
                <a:gd name="T31" fmla="*/ 150 h 191"/>
                <a:gd name="T32" fmla="*/ 28 w 147"/>
                <a:gd name="T33" fmla="*/ 170 h 191"/>
                <a:gd name="T34" fmla="*/ 36 w 147"/>
                <a:gd name="T35" fmla="*/ 187 h 191"/>
                <a:gd name="T36" fmla="*/ 53 w 147"/>
                <a:gd name="T37" fmla="*/ 191 h 191"/>
                <a:gd name="T38" fmla="*/ 55 w 147"/>
                <a:gd name="T39" fmla="*/ 172 h 191"/>
                <a:gd name="T40" fmla="*/ 62 w 147"/>
                <a:gd name="T41" fmla="*/ 155 h 191"/>
                <a:gd name="T42" fmla="*/ 74 w 147"/>
                <a:gd name="T43" fmla="*/ 131 h 191"/>
                <a:gd name="T44" fmla="*/ 87 w 147"/>
                <a:gd name="T45" fmla="*/ 107 h 191"/>
                <a:gd name="T46" fmla="*/ 85 w 147"/>
                <a:gd name="T47" fmla="*/ 90 h 191"/>
                <a:gd name="T48" fmla="*/ 89 w 147"/>
                <a:gd name="T49" fmla="*/ 71 h 191"/>
                <a:gd name="T50" fmla="*/ 104 w 147"/>
                <a:gd name="T51" fmla="*/ 54 h 191"/>
                <a:gd name="T52" fmla="*/ 122 w 147"/>
                <a:gd name="T53" fmla="*/ 35 h 191"/>
                <a:gd name="T54" fmla="*/ 138 w 147"/>
                <a:gd name="T55" fmla="*/ 28 h 191"/>
                <a:gd name="T56" fmla="*/ 147 w 147"/>
                <a:gd name="T57" fmla="*/ 13 h 191"/>
                <a:gd name="T58" fmla="*/ 134 w 147"/>
                <a:gd name="T59"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91">
                  <a:moveTo>
                    <a:pt x="134" y="0"/>
                  </a:moveTo>
                  <a:lnTo>
                    <a:pt x="115" y="11"/>
                  </a:lnTo>
                  <a:lnTo>
                    <a:pt x="98" y="9"/>
                  </a:lnTo>
                  <a:lnTo>
                    <a:pt x="79" y="3"/>
                  </a:lnTo>
                  <a:lnTo>
                    <a:pt x="57" y="3"/>
                  </a:lnTo>
                  <a:lnTo>
                    <a:pt x="40" y="7"/>
                  </a:lnTo>
                  <a:lnTo>
                    <a:pt x="44" y="16"/>
                  </a:lnTo>
                  <a:lnTo>
                    <a:pt x="23" y="26"/>
                  </a:lnTo>
                  <a:lnTo>
                    <a:pt x="8" y="30"/>
                  </a:lnTo>
                  <a:lnTo>
                    <a:pt x="0" y="39"/>
                  </a:lnTo>
                  <a:lnTo>
                    <a:pt x="4" y="58"/>
                  </a:lnTo>
                  <a:lnTo>
                    <a:pt x="6" y="77"/>
                  </a:lnTo>
                  <a:lnTo>
                    <a:pt x="15" y="92"/>
                  </a:lnTo>
                  <a:lnTo>
                    <a:pt x="27" y="107"/>
                  </a:lnTo>
                  <a:lnTo>
                    <a:pt x="21" y="125"/>
                  </a:lnTo>
                  <a:lnTo>
                    <a:pt x="28" y="150"/>
                  </a:lnTo>
                  <a:lnTo>
                    <a:pt x="28" y="170"/>
                  </a:lnTo>
                  <a:lnTo>
                    <a:pt x="36" y="187"/>
                  </a:lnTo>
                  <a:lnTo>
                    <a:pt x="53" y="191"/>
                  </a:lnTo>
                  <a:lnTo>
                    <a:pt x="55" y="172"/>
                  </a:lnTo>
                  <a:lnTo>
                    <a:pt x="62" y="155"/>
                  </a:lnTo>
                  <a:lnTo>
                    <a:pt x="74" y="131"/>
                  </a:lnTo>
                  <a:lnTo>
                    <a:pt x="87" y="107"/>
                  </a:lnTo>
                  <a:lnTo>
                    <a:pt x="85" y="90"/>
                  </a:lnTo>
                  <a:lnTo>
                    <a:pt x="89" y="71"/>
                  </a:lnTo>
                  <a:lnTo>
                    <a:pt x="104" y="54"/>
                  </a:lnTo>
                  <a:lnTo>
                    <a:pt x="122" y="35"/>
                  </a:lnTo>
                  <a:lnTo>
                    <a:pt x="138" y="28"/>
                  </a:lnTo>
                  <a:lnTo>
                    <a:pt x="147" y="13"/>
                  </a:lnTo>
                  <a:lnTo>
                    <a:pt x="134" y="0"/>
                  </a:lnTo>
                  <a:close/>
                </a:path>
              </a:pathLst>
            </a:cu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71" name="Freeform 43">
              <a:extLst>
                <a:ext uri="{FF2B5EF4-FFF2-40B4-BE49-F238E27FC236}">
                  <a16:creationId xmlns:a16="http://schemas.microsoft.com/office/drawing/2014/main" id="{D87518F7-5FB1-408B-AE6C-784BAFCC1DA5}"/>
                </a:ext>
              </a:extLst>
            </p:cNvPr>
            <p:cNvSpPr>
              <a:spLocks/>
            </p:cNvSpPr>
            <p:nvPr/>
          </p:nvSpPr>
          <p:spPr bwMode="auto">
            <a:xfrm>
              <a:off x="2346318" y="3458285"/>
              <a:ext cx="830263" cy="1011238"/>
            </a:xfrm>
            <a:custGeom>
              <a:avLst/>
              <a:gdLst>
                <a:gd name="T0" fmla="*/ 493 w 523"/>
                <a:gd name="T1" fmla="*/ 462 h 637"/>
                <a:gd name="T2" fmla="*/ 457 w 523"/>
                <a:gd name="T3" fmla="*/ 440 h 637"/>
                <a:gd name="T4" fmla="*/ 425 w 523"/>
                <a:gd name="T5" fmla="*/ 445 h 637"/>
                <a:gd name="T6" fmla="*/ 391 w 523"/>
                <a:gd name="T7" fmla="*/ 453 h 637"/>
                <a:gd name="T8" fmla="*/ 373 w 523"/>
                <a:gd name="T9" fmla="*/ 402 h 637"/>
                <a:gd name="T10" fmla="*/ 333 w 523"/>
                <a:gd name="T11" fmla="*/ 383 h 637"/>
                <a:gd name="T12" fmla="*/ 307 w 523"/>
                <a:gd name="T13" fmla="*/ 419 h 637"/>
                <a:gd name="T14" fmla="*/ 328 w 523"/>
                <a:gd name="T15" fmla="*/ 462 h 637"/>
                <a:gd name="T16" fmla="*/ 305 w 523"/>
                <a:gd name="T17" fmla="*/ 485 h 637"/>
                <a:gd name="T18" fmla="*/ 275 w 523"/>
                <a:gd name="T19" fmla="*/ 506 h 637"/>
                <a:gd name="T20" fmla="*/ 237 w 523"/>
                <a:gd name="T21" fmla="*/ 521 h 637"/>
                <a:gd name="T22" fmla="*/ 196 w 523"/>
                <a:gd name="T23" fmla="*/ 534 h 637"/>
                <a:gd name="T24" fmla="*/ 153 w 523"/>
                <a:gd name="T25" fmla="*/ 603 h 637"/>
                <a:gd name="T26" fmla="*/ 130 w 523"/>
                <a:gd name="T27" fmla="*/ 633 h 637"/>
                <a:gd name="T28" fmla="*/ 115 w 523"/>
                <a:gd name="T29" fmla="*/ 626 h 637"/>
                <a:gd name="T30" fmla="*/ 96 w 523"/>
                <a:gd name="T31" fmla="*/ 594 h 637"/>
                <a:gd name="T32" fmla="*/ 100 w 523"/>
                <a:gd name="T33" fmla="*/ 549 h 637"/>
                <a:gd name="T34" fmla="*/ 109 w 523"/>
                <a:gd name="T35" fmla="*/ 513 h 637"/>
                <a:gd name="T36" fmla="*/ 102 w 523"/>
                <a:gd name="T37" fmla="*/ 477 h 637"/>
                <a:gd name="T38" fmla="*/ 74 w 523"/>
                <a:gd name="T39" fmla="*/ 470 h 637"/>
                <a:gd name="T40" fmla="*/ 42 w 523"/>
                <a:gd name="T41" fmla="*/ 477 h 637"/>
                <a:gd name="T42" fmla="*/ 13 w 523"/>
                <a:gd name="T43" fmla="*/ 459 h 637"/>
                <a:gd name="T44" fmla="*/ 8 w 523"/>
                <a:gd name="T45" fmla="*/ 412 h 637"/>
                <a:gd name="T46" fmla="*/ 10 w 523"/>
                <a:gd name="T47" fmla="*/ 376 h 637"/>
                <a:gd name="T48" fmla="*/ 10 w 523"/>
                <a:gd name="T49" fmla="*/ 335 h 637"/>
                <a:gd name="T50" fmla="*/ 19 w 523"/>
                <a:gd name="T51" fmla="*/ 295 h 637"/>
                <a:gd name="T52" fmla="*/ 21 w 523"/>
                <a:gd name="T53" fmla="*/ 263 h 637"/>
                <a:gd name="T54" fmla="*/ 27 w 523"/>
                <a:gd name="T55" fmla="*/ 231 h 637"/>
                <a:gd name="T56" fmla="*/ 30 w 523"/>
                <a:gd name="T57" fmla="*/ 207 h 637"/>
                <a:gd name="T58" fmla="*/ 27 w 523"/>
                <a:gd name="T59" fmla="*/ 169 h 637"/>
                <a:gd name="T60" fmla="*/ 28 w 523"/>
                <a:gd name="T61" fmla="*/ 152 h 637"/>
                <a:gd name="T62" fmla="*/ 44 w 523"/>
                <a:gd name="T63" fmla="*/ 107 h 637"/>
                <a:gd name="T64" fmla="*/ 49 w 523"/>
                <a:gd name="T65" fmla="*/ 66 h 637"/>
                <a:gd name="T66" fmla="*/ 59 w 523"/>
                <a:gd name="T67" fmla="*/ 23 h 637"/>
                <a:gd name="T68" fmla="*/ 89 w 523"/>
                <a:gd name="T69" fmla="*/ 13 h 637"/>
                <a:gd name="T70" fmla="*/ 117 w 523"/>
                <a:gd name="T71" fmla="*/ 17 h 637"/>
                <a:gd name="T72" fmla="*/ 138 w 523"/>
                <a:gd name="T73" fmla="*/ 0 h 637"/>
                <a:gd name="T74" fmla="*/ 154 w 523"/>
                <a:gd name="T75" fmla="*/ 42 h 637"/>
                <a:gd name="T76" fmla="*/ 156 w 523"/>
                <a:gd name="T77" fmla="*/ 74 h 637"/>
                <a:gd name="T78" fmla="*/ 170 w 523"/>
                <a:gd name="T79" fmla="*/ 98 h 637"/>
                <a:gd name="T80" fmla="*/ 209 w 523"/>
                <a:gd name="T81" fmla="*/ 106 h 637"/>
                <a:gd name="T82" fmla="*/ 232 w 523"/>
                <a:gd name="T83" fmla="*/ 130 h 637"/>
                <a:gd name="T84" fmla="*/ 267 w 523"/>
                <a:gd name="T85" fmla="*/ 106 h 637"/>
                <a:gd name="T86" fmla="*/ 284 w 523"/>
                <a:gd name="T87" fmla="*/ 83 h 637"/>
                <a:gd name="T88" fmla="*/ 303 w 523"/>
                <a:gd name="T89" fmla="*/ 87 h 637"/>
                <a:gd name="T90" fmla="*/ 348 w 523"/>
                <a:gd name="T91" fmla="*/ 104 h 637"/>
                <a:gd name="T92" fmla="*/ 356 w 523"/>
                <a:gd name="T93" fmla="*/ 137 h 637"/>
                <a:gd name="T94" fmla="*/ 384 w 523"/>
                <a:gd name="T95" fmla="*/ 160 h 637"/>
                <a:gd name="T96" fmla="*/ 395 w 523"/>
                <a:gd name="T97" fmla="*/ 203 h 637"/>
                <a:gd name="T98" fmla="*/ 391 w 523"/>
                <a:gd name="T99" fmla="*/ 235 h 637"/>
                <a:gd name="T100" fmla="*/ 393 w 523"/>
                <a:gd name="T101" fmla="*/ 263 h 637"/>
                <a:gd name="T102" fmla="*/ 429 w 523"/>
                <a:gd name="T103" fmla="*/ 276 h 637"/>
                <a:gd name="T104" fmla="*/ 446 w 523"/>
                <a:gd name="T105" fmla="*/ 297 h 637"/>
                <a:gd name="T106" fmla="*/ 470 w 523"/>
                <a:gd name="T107" fmla="*/ 310 h 637"/>
                <a:gd name="T108" fmla="*/ 512 w 523"/>
                <a:gd name="T109" fmla="*/ 331 h 637"/>
                <a:gd name="T110" fmla="*/ 510 w 523"/>
                <a:gd name="T111" fmla="*/ 466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3" h="637">
                  <a:moveTo>
                    <a:pt x="510" y="466"/>
                  </a:moveTo>
                  <a:lnTo>
                    <a:pt x="493" y="462"/>
                  </a:lnTo>
                  <a:lnTo>
                    <a:pt x="478" y="449"/>
                  </a:lnTo>
                  <a:lnTo>
                    <a:pt x="457" y="440"/>
                  </a:lnTo>
                  <a:lnTo>
                    <a:pt x="437" y="436"/>
                  </a:lnTo>
                  <a:lnTo>
                    <a:pt x="425" y="445"/>
                  </a:lnTo>
                  <a:lnTo>
                    <a:pt x="408" y="453"/>
                  </a:lnTo>
                  <a:lnTo>
                    <a:pt x="391" y="453"/>
                  </a:lnTo>
                  <a:lnTo>
                    <a:pt x="378" y="430"/>
                  </a:lnTo>
                  <a:lnTo>
                    <a:pt x="373" y="402"/>
                  </a:lnTo>
                  <a:lnTo>
                    <a:pt x="354" y="387"/>
                  </a:lnTo>
                  <a:lnTo>
                    <a:pt x="333" y="383"/>
                  </a:lnTo>
                  <a:lnTo>
                    <a:pt x="316" y="397"/>
                  </a:lnTo>
                  <a:lnTo>
                    <a:pt x="307" y="419"/>
                  </a:lnTo>
                  <a:lnTo>
                    <a:pt x="314" y="442"/>
                  </a:lnTo>
                  <a:lnTo>
                    <a:pt x="328" y="462"/>
                  </a:lnTo>
                  <a:lnTo>
                    <a:pt x="320" y="475"/>
                  </a:lnTo>
                  <a:lnTo>
                    <a:pt x="305" y="485"/>
                  </a:lnTo>
                  <a:lnTo>
                    <a:pt x="294" y="496"/>
                  </a:lnTo>
                  <a:lnTo>
                    <a:pt x="275" y="506"/>
                  </a:lnTo>
                  <a:lnTo>
                    <a:pt x="249" y="506"/>
                  </a:lnTo>
                  <a:lnTo>
                    <a:pt x="237" y="521"/>
                  </a:lnTo>
                  <a:lnTo>
                    <a:pt x="215" y="530"/>
                  </a:lnTo>
                  <a:lnTo>
                    <a:pt x="196" y="534"/>
                  </a:lnTo>
                  <a:lnTo>
                    <a:pt x="168" y="573"/>
                  </a:lnTo>
                  <a:lnTo>
                    <a:pt x="153" y="603"/>
                  </a:lnTo>
                  <a:lnTo>
                    <a:pt x="141" y="620"/>
                  </a:lnTo>
                  <a:lnTo>
                    <a:pt x="130" y="633"/>
                  </a:lnTo>
                  <a:lnTo>
                    <a:pt x="117" y="637"/>
                  </a:lnTo>
                  <a:lnTo>
                    <a:pt x="115" y="626"/>
                  </a:lnTo>
                  <a:lnTo>
                    <a:pt x="111" y="603"/>
                  </a:lnTo>
                  <a:lnTo>
                    <a:pt x="96" y="594"/>
                  </a:lnTo>
                  <a:lnTo>
                    <a:pt x="109" y="564"/>
                  </a:lnTo>
                  <a:lnTo>
                    <a:pt x="100" y="549"/>
                  </a:lnTo>
                  <a:lnTo>
                    <a:pt x="96" y="528"/>
                  </a:lnTo>
                  <a:lnTo>
                    <a:pt x="109" y="513"/>
                  </a:lnTo>
                  <a:lnTo>
                    <a:pt x="109" y="492"/>
                  </a:lnTo>
                  <a:lnTo>
                    <a:pt x="102" y="477"/>
                  </a:lnTo>
                  <a:lnTo>
                    <a:pt x="89" y="464"/>
                  </a:lnTo>
                  <a:lnTo>
                    <a:pt x="74" y="470"/>
                  </a:lnTo>
                  <a:lnTo>
                    <a:pt x="60" y="479"/>
                  </a:lnTo>
                  <a:lnTo>
                    <a:pt x="42" y="477"/>
                  </a:lnTo>
                  <a:lnTo>
                    <a:pt x="30" y="464"/>
                  </a:lnTo>
                  <a:lnTo>
                    <a:pt x="13" y="459"/>
                  </a:lnTo>
                  <a:lnTo>
                    <a:pt x="0" y="430"/>
                  </a:lnTo>
                  <a:lnTo>
                    <a:pt x="8" y="412"/>
                  </a:lnTo>
                  <a:lnTo>
                    <a:pt x="12" y="387"/>
                  </a:lnTo>
                  <a:lnTo>
                    <a:pt x="10" y="376"/>
                  </a:lnTo>
                  <a:lnTo>
                    <a:pt x="10" y="355"/>
                  </a:lnTo>
                  <a:lnTo>
                    <a:pt x="10" y="335"/>
                  </a:lnTo>
                  <a:lnTo>
                    <a:pt x="13" y="316"/>
                  </a:lnTo>
                  <a:lnTo>
                    <a:pt x="19" y="295"/>
                  </a:lnTo>
                  <a:lnTo>
                    <a:pt x="15" y="280"/>
                  </a:lnTo>
                  <a:lnTo>
                    <a:pt x="21" y="263"/>
                  </a:lnTo>
                  <a:lnTo>
                    <a:pt x="30" y="250"/>
                  </a:lnTo>
                  <a:lnTo>
                    <a:pt x="27" y="231"/>
                  </a:lnTo>
                  <a:lnTo>
                    <a:pt x="34" y="220"/>
                  </a:lnTo>
                  <a:lnTo>
                    <a:pt x="30" y="207"/>
                  </a:lnTo>
                  <a:lnTo>
                    <a:pt x="27" y="190"/>
                  </a:lnTo>
                  <a:lnTo>
                    <a:pt x="27" y="169"/>
                  </a:lnTo>
                  <a:lnTo>
                    <a:pt x="19" y="158"/>
                  </a:lnTo>
                  <a:lnTo>
                    <a:pt x="28" y="152"/>
                  </a:lnTo>
                  <a:lnTo>
                    <a:pt x="45" y="130"/>
                  </a:lnTo>
                  <a:lnTo>
                    <a:pt x="44" y="107"/>
                  </a:lnTo>
                  <a:lnTo>
                    <a:pt x="53" y="90"/>
                  </a:lnTo>
                  <a:lnTo>
                    <a:pt x="49" y="66"/>
                  </a:lnTo>
                  <a:lnTo>
                    <a:pt x="53" y="47"/>
                  </a:lnTo>
                  <a:lnTo>
                    <a:pt x="59" y="23"/>
                  </a:lnTo>
                  <a:lnTo>
                    <a:pt x="74" y="21"/>
                  </a:lnTo>
                  <a:lnTo>
                    <a:pt x="89" y="13"/>
                  </a:lnTo>
                  <a:lnTo>
                    <a:pt x="104" y="21"/>
                  </a:lnTo>
                  <a:lnTo>
                    <a:pt x="117" y="17"/>
                  </a:lnTo>
                  <a:lnTo>
                    <a:pt x="128" y="6"/>
                  </a:lnTo>
                  <a:lnTo>
                    <a:pt x="138" y="0"/>
                  </a:lnTo>
                  <a:lnTo>
                    <a:pt x="147" y="15"/>
                  </a:lnTo>
                  <a:lnTo>
                    <a:pt x="154" y="42"/>
                  </a:lnTo>
                  <a:lnTo>
                    <a:pt x="145" y="55"/>
                  </a:lnTo>
                  <a:lnTo>
                    <a:pt x="156" y="74"/>
                  </a:lnTo>
                  <a:lnTo>
                    <a:pt x="164" y="87"/>
                  </a:lnTo>
                  <a:lnTo>
                    <a:pt x="170" y="98"/>
                  </a:lnTo>
                  <a:lnTo>
                    <a:pt x="186" y="100"/>
                  </a:lnTo>
                  <a:lnTo>
                    <a:pt x="209" y="106"/>
                  </a:lnTo>
                  <a:lnTo>
                    <a:pt x="215" y="119"/>
                  </a:lnTo>
                  <a:lnTo>
                    <a:pt x="232" y="130"/>
                  </a:lnTo>
                  <a:lnTo>
                    <a:pt x="250" y="121"/>
                  </a:lnTo>
                  <a:lnTo>
                    <a:pt x="267" y="106"/>
                  </a:lnTo>
                  <a:lnTo>
                    <a:pt x="273" y="89"/>
                  </a:lnTo>
                  <a:lnTo>
                    <a:pt x="284" y="83"/>
                  </a:lnTo>
                  <a:lnTo>
                    <a:pt x="294" y="70"/>
                  </a:lnTo>
                  <a:lnTo>
                    <a:pt x="303" y="87"/>
                  </a:lnTo>
                  <a:lnTo>
                    <a:pt x="318" y="98"/>
                  </a:lnTo>
                  <a:lnTo>
                    <a:pt x="348" y="104"/>
                  </a:lnTo>
                  <a:lnTo>
                    <a:pt x="354" y="119"/>
                  </a:lnTo>
                  <a:lnTo>
                    <a:pt x="356" y="137"/>
                  </a:lnTo>
                  <a:lnTo>
                    <a:pt x="367" y="149"/>
                  </a:lnTo>
                  <a:lnTo>
                    <a:pt x="384" y="160"/>
                  </a:lnTo>
                  <a:lnTo>
                    <a:pt x="384" y="181"/>
                  </a:lnTo>
                  <a:lnTo>
                    <a:pt x="395" y="203"/>
                  </a:lnTo>
                  <a:lnTo>
                    <a:pt x="401" y="220"/>
                  </a:lnTo>
                  <a:lnTo>
                    <a:pt x="391" y="235"/>
                  </a:lnTo>
                  <a:lnTo>
                    <a:pt x="380" y="256"/>
                  </a:lnTo>
                  <a:lnTo>
                    <a:pt x="393" y="263"/>
                  </a:lnTo>
                  <a:lnTo>
                    <a:pt x="418" y="263"/>
                  </a:lnTo>
                  <a:lnTo>
                    <a:pt x="429" y="276"/>
                  </a:lnTo>
                  <a:lnTo>
                    <a:pt x="427" y="295"/>
                  </a:lnTo>
                  <a:lnTo>
                    <a:pt x="446" y="297"/>
                  </a:lnTo>
                  <a:lnTo>
                    <a:pt x="454" y="310"/>
                  </a:lnTo>
                  <a:lnTo>
                    <a:pt x="470" y="310"/>
                  </a:lnTo>
                  <a:lnTo>
                    <a:pt x="484" y="327"/>
                  </a:lnTo>
                  <a:lnTo>
                    <a:pt x="512" y="331"/>
                  </a:lnTo>
                  <a:lnTo>
                    <a:pt x="523" y="312"/>
                  </a:lnTo>
                  <a:lnTo>
                    <a:pt x="510" y="466"/>
                  </a:lnTo>
                  <a:close/>
                </a:path>
              </a:pathLst>
            </a:cu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172" name="Freeform 44">
              <a:extLst>
                <a:ext uri="{FF2B5EF4-FFF2-40B4-BE49-F238E27FC236}">
                  <a16:creationId xmlns:a16="http://schemas.microsoft.com/office/drawing/2014/main" id="{3014B20B-0D1A-463E-9FDF-EB1B191E90A0}"/>
                </a:ext>
              </a:extLst>
            </p:cNvPr>
            <p:cNvSpPr>
              <a:spLocks/>
            </p:cNvSpPr>
            <p:nvPr/>
          </p:nvSpPr>
          <p:spPr bwMode="auto">
            <a:xfrm>
              <a:off x="3460743" y="2812172"/>
              <a:ext cx="1379538" cy="500063"/>
            </a:xfrm>
            <a:custGeom>
              <a:avLst/>
              <a:gdLst>
                <a:gd name="T0" fmla="*/ 5 w 869"/>
                <a:gd name="T1" fmla="*/ 250 h 315"/>
                <a:gd name="T2" fmla="*/ 47 w 869"/>
                <a:gd name="T3" fmla="*/ 210 h 315"/>
                <a:gd name="T4" fmla="*/ 81 w 869"/>
                <a:gd name="T5" fmla="*/ 174 h 315"/>
                <a:gd name="T6" fmla="*/ 130 w 869"/>
                <a:gd name="T7" fmla="*/ 30 h 315"/>
                <a:gd name="T8" fmla="*/ 167 w 869"/>
                <a:gd name="T9" fmla="*/ 22 h 315"/>
                <a:gd name="T10" fmla="*/ 201 w 869"/>
                <a:gd name="T11" fmla="*/ 28 h 315"/>
                <a:gd name="T12" fmla="*/ 237 w 869"/>
                <a:gd name="T13" fmla="*/ 28 h 315"/>
                <a:gd name="T14" fmla="*/ 286 w 869"/>
                <a:gd name="T15" fmla="*/ 28 h 315"/>
                <a:gd name="T16" fmla="*/ 321 w 869"/>
                <a:gd name="T17" fmla="*/ 24 h 315"/>
                <a:gd name="T18" fmla="*/ 363 w 869"/>
                <a:gd name="T19" fmla="*/ 24 h 315"/>
                <a:gd name="T20" fmla="*/ 397 w 869"/>
                <a:gd name="T21" fmla="*/ 39 h 315"/>
                <a:gd name="T22" fmla="*/ 429 w 869"/>
                <a:gd name="T23" fmla="*/ 26 h 315"/>
                <a:gd name="T24" fmla="*/ 455 w 869"/>
                <a:gd name="T25" fmla="*/ 11 h 315"/>
                <a:gd name="T26" fmla="*/ 491 w 869"/>
                <a:gd name="T27" fmla="*/ 19 h 315"/>
                <a:gd name="T28" fmla="*/ 513 w 869"/>
                <a:gd name="T29" fmla="*/ 11 h 315"/>
                <a:gd name="T30" fmla="*/ 545 w 869"/>
                <a:gd name="T31" fmla="*/ 20 h 315"/>
                <a:gd name="T32" fmla="*/ 585 w 869"/>
                <a:gd name="T33" fmla="*/ 30 h 315"/>
                <a:gd name="T34" fmla="*/ 618 w 869"/>
                <a:gd name="T35" fmla="*/ 41 h 315"/>
                <a:gd name="T36" fmla="*/ 664 w 869"/>
                <a:gd name="T37" fmla="*/ 32 h 315"/>
                <a:gd name="T38" fmla="*/ 859 w 869"/>
                <a:gd name="T39" fmla="*/ 293 h 315"/>
                <a:gd name="T40" fmla="*/ 833 w 869"/>
                <a:gd name="T41" fmla="*/ 304 h 315"/>
                <a:gd name="T42" fmla="*/ 782 w 869"/>
                <a:gd name="T43" fmla="*/ 304 h 315"/>
                <a:gd name="T44" fmla="*/ 741 w 869"/>
                <a:gd name="T45" fmla="*/ 297 h 315"/>
                <a:gd name="T46" fmla="*/ 716 w 869"/>
                <a:gd name="T47" fmla="*/ 274 h 315"/>
                <a:gd name="T48" fmla="*/ 692 w 869"/>
                <a:gd name="T49" fmla="*/ 261 h 315"/>
                <a:gd name="T50" fmla="*/ 650 w 869"/>
                <a:gd name="T51" fmla="*/ 235 h 315"/>
                <a:gd name="T52" fmla="*/ 594 w 869"/>
                <a:gd name="T53" fmla="*/ 227 h 315"/>
                <a:gd name="T54" fmla="*/ 551 w 869"/>
                <a:gd name="T55" fmla="*/ 255 h 315"/>
                <a:gd name="T56" fmla="*/ 509 w 869"/>
                <a:gd name="T57" fmla="*/ 257 h 315"/>
                <a:gd name="T58" fmla="*/ 444 w 869"/>
                <a:gd name="T59" fmla="*/ 257 h 315"/>
                <a:gd name="T60" fmla="*/ 398 w 869"/>
                <a:gd name="T61" fmla="*/ 246 h 315"/>
                <a:gd name="T62" fmla="*/ 353 w 869"/>
                <a:gd name="T63" fmla="*/ 240 h 315"/>
                <a:gd name="T64" fmla="*/ 310 w 869"/>
                <a:gd name="T65" fmla="*/ 261 h 315"/>
                <a:gd name="T66" fmla="*/ 272 w 869"/>
                <a:gd name="T67" fmla="*/ 270 h 315"/>
                <a:gd name="T68" fmla="*/ 229 w 869"/>
                <a:gd name="T69" fmla="*/ 263 h 315"/>
                <a:gd name="T70" fmla="*/ 186 w 869"/>
                <a:gd name="T71" fmla="*/ 272 h 315"/>
                <a:gd name="T72" fmla="*/ 160 w 869"/>
                <a:gd name="T73" fmla="*/ 283 h 315"/>
                <a:gd name="T74" fmla="*/ 114 w 869"/>
                <a:gd name="T75" fmla="*/ 291 h 315"/>
                <a:gd name="T76" fmla="*/ 75 w 869"/>
                <a:gd name="T77" fmla="*/ 315 h 315"/>
                <a:gd name="T78" fmla="*/ 49 w 869"/>
                <a:gd name="T79" fmla="*/ 306 h 315"/>
                <a:gd name="T80" fmla="*/ 37 w 869"/>
                <a:gd name="T81" fmla="*/ 276 h 315"/>
                <a:gd name="T82" fmla="*/ 0 w 869"/>
                <a:gd name="T83" fmla="*/ 27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9" h="315">
                  <a:moveTo>
                    <a:pt x="0" y="272"/>
                  </a:moveTo>
                  <a:lnTo>
                    <a:pt x="5" y="250"/>
                  </a:lnTo>
                  <a:lnTo>
                    <a:pt x="20" y="231"/>
                  </a:lnTo>
                  <a:lnTo>
                    <a:pt x="47" y="210"/>
                  </a:lnTo>
                  <a:lnTo>
                    <a:pt x="69" y="195"/>
                  </a:lnTo>
                  <a:lnTo>
                    <a:pt x="81" y="174"/>
                  </a:lnTo>
                  <a:lnTo>
                    <a:pt x="79" y="152"/>
                  </a:lnTo>
                  <a:lnTo>
                    <a:pt x="130" y="30"/>
                  </a:lnTo>
                  <a:lnTo>
                    <a:pt x="156" y="32"/>
                  </a:lnTo>
                  <a:lnTo>
                    <a:pt x="167" y="22"/>
                  </a:lnTo>
                  <a:lnTo>
                    <a:pt x="184" y="15"/>
                  </a:lnTo>
                  <a:lnTo>
                    <a:pt x="201" y="28"/>
                  </a:lnTo>
                  <a:lnTo>
                    <a:pt x="222" y="19"/>
                  </a:lnTo>
                  <a:lnTo>
                    <a:pt x="237" y="28"/>
                  </a:lnTo>
                  <a:lnTo>
                    <a:pt x="263" y="19"/>
                  </a:lnTo>
                  <a:lnTo>
                    <a:pt x="286" y="28"/>
                  </a:lnTo>
                  <a:lnTo>
                    <a:pt x="304" y="32"/>
                  </a:lnTo>
                  <a:lnTo>
                    <a:pt x="321" y="24"/>
                  </a:lnTo>
                  <a:lnTo>
                    <a:pt x="336" y="30"/>
                  </a:lnTo>
                  <a:lnTo>
                    <a:pt x="363" y="24"/>
                  </a:lnTo>
                  <a:lnTo>
                    <a:pt x="378" y="34"/>
                  </a:lnTo>
                  <a:lnTo>
                    <a:pt x="397" y="39"/>
                  </a:lnTo>
                  <a:lnTo>
                    <a:pt x="414" y="30"/>
                  </a:lnTo>
                  <a:lnTo>
                    <a:pt x="429" y="26"/>
                  </a:lnTo>
                  <a:lnTo>
                    <a:pt x="442" y="17"/>
                  </a:lnTo>
                  <a:lnTo>
                    <a:pt x="455" y="11"/>
                  </a:lnTo>
                  <a:lnTo>
                    <a:pt x="477" y="7"/>
                  </a:lnTo>
                  <a:lnTo>
                    <a:pt x="491" y="19"/>
                  </a:lnTo>
                  <a:lnTo>
                    <a:pt x="496" y="0"/>
                  </a:lnTo>
                  <a:lnTo>
                    <a:pt x="513" y="11"/>
                  </a:lnTo>
                  <a:lnTo>
                    <a:pt x="532" y="7"/>
                  </a:lnTo>
                  <a:lnTo>
                    <a:pt x="545" y="20"/>
                  </a:lnTo>
                  <a:lnTo>
                    <a:pt x="562" y="26"/>
                  </a:lnTo>
                  <a:lnTo>
                    <a:pt x="585" y="30"/>
                  </a:lnTo>
                  <a:lnTo>
                    <a:pt x="602" y="43"/>
                  </a:lnTo>
                  <a:lnTo>
                    <a:pt x="618" y="41"/>
                  </a:lnTo>
                  <a:lnTo>
                    <a:pt x="632" y="34"/>
                  </a:lnTo>
                  <a:lnTo>
                    <a:pt x="664" y="32"/>
                  </a:lnTo>
                  <a:lnTo>
                    <a:pt x="869" y="272"/>
                  </a:lnTo>
                  <a:lnTo>
                    <a:pt x="859" y="293"/>
                  </a:lnTo>
                  <a:lnTo>
                    <a:pt x="844" y="293"/>
                  </a:lnTo>
                  <a:lnTo>
                    <a:pt x="833" y="304"/>
                  </a:lnTo>
                  <a:lnTo>
                    <a:pt x="805" y="304"/>
                  </a:lnTo>
                  <a:lnTo>
                    <a:pt x="782" y="304"/>
                  </a:lnTo>
                  <a:lnTo>
                    <a:pt x="765" y="295"/>
                  </a:lnTo>
                  <a:lnTo>
                    <a:pt x="741" y="297"/>
                  </a:lnTo>
                  <a:lnTo>
                    <a:pt x="733" y="283"/>
                  </a:lnTo>
                  <a:lnTo>
                    <a:pt x="716" y="274"/>
                  </a:lnTo>
                  <a:lnTo>
                    <a:pt x="699" y="276"/>
                  </a:lnTo>
                  <a:lnTo>
                    <a:pt x="692" y="261"/>
                  </a:lnTo>
                  <a:lnTo>
                    <a:pt x="679" y="248"/>
                  </a:lnTo>
                  <a:lnTo>
                    <a:pt x="650" y="235"/>
                  </a:lnTo>
                  <a:lnTo>
                    <a:pt x="628" y="238"/>
                  </a:lnTo>
                  <a:lnTo>
                    <a:pt x="594" y="227"/>
                  </a:lnTo>
                  <a:lnTo>
                    <a:pt x="573" y="238"/>
                  </a:lnTo>
                  <a:lnTo>
                    <a:pt x="551" y="255"/>
                  </a:lnTo>
                  <a:lnTo>
                    <a:pt x="526" y="248"/>
                  </a:lnTo>
                  <a:lnTo>
                    <a:pt x="509" y="257"/>
                  </a:lnTo>
                  <a:lnTo>
                    <a:pt x="477" y="251"/>
                  </a:lnTo>
                  <a:lnTo>
                    <a:pt x="444" y="257"/>
                  </a:lnTo>
                  <a:lnTo>
                    <a:pt x="421" y="251"/>
                  </a:lnTo>
                  <a:lnTo>
                    <a:pt x="398" y="246"/>
                  </a:lnTo>
                  <a:lnTo>
                    <a:pt x="378" y="257"/>
                  </a:lnTo>
                  <a:lnTo>
                    <a:pt x="353" y="240"/>
                  </a:lnTo>
                  <a:lnTo>
                    <a:pt x="333" y="251"/>
                  </a:lnTo>
                  <a:lnTo>
                    <a:pt x="310" y="261"/>
                  </a:lnTo>
                  <a:lnTo>
                    <a:pt x="289" y="259"/>
                  </a:lnTo>
                  <a:lnTo>
                    <a:pt x="272" y="270"/>
                  </a:lnTo>
                  <a:lnTo>
                    <a:pt x="246" y="270"/>
                  </a:lnTo>
                  <a:lnTo>
                    <a:pt x="229" y="263"/>
                  </a:lnTo>
                  <a:lnTo>
                    <a:pt x="205" y="263"/>
                  </a:lnTo>
                  <a:lnTo>
                    <a:pt x="186" y="272"/>
                  </a:lnTo>
                  <a:lnTo>
                    <a:pt x="167" y="274"/>
                  </a:lnTo>
                  <a:lnTo>
                    <a:pt x="160" y="283"/>
                  </a:lnTo>
                  <a:lnTo>
                    <a:pt x="133" y="285"/>
                  </a:lnTo>
                  <a:lnTo>
                    <a:pt x="114" y="291"/>
                  </a:lnTo>
                  <a:lnTo>
                    <a:pt x="92" y="304"/>
                  </a:lnTo>
                  <a:lnTo>
                    <a:pt x="75" y="315"/>
                  </a:lnTo>
                  <a:lnTo>
                    <a:pt x="64" y="302"/>
                  </a:lnTo>
                  <a:lnTo>
                    <a:pt x="49" y="306"/>
                  </a:lnTo>
                  <a:lnTo>
                    <a:pt x="41" y="291"/>
                  </a:lnTo>
                  <a:lnTo>
                    <a:pt x="37" y="276"/>
                  </a:lnTo>
                  <a:lnTo>
                    <a:pt x="20" y="270"/>
                  </a:lnTo>
                  <a:lnTo>
                    <a:pt x="0" y="272"/>
                  </a:lnTo>
                  <a:close/>
                </a:path>
              </a:pathLst>
            </a:cu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73" name="Freeform 45">
              <a:extLst>
                <a:ext uri="{FF2B5EF4-FFF2-40B4-BE49-F238E27FC236}">
                  <a16:creationId xmlns:a16="http://schemas.microsoft.com/office/drawing/2014/main" id="{241A9D15-FE75-4E90-AA08-84A2659079E3}"/>
                </a:ext>
              </a:extLst>
            </p:cNvPr>
            <p:cNvSpPr>
              <a:spLocks/>
            </p:cNvSpPr>
            <p:nvPr/>
          </p:nvSpPr>
          <p:spPr bwMode="auto">
            <a:xfrm>
              <a:off x="4241793" y="4150435"/>
              <a:ext cx="1911350" cy="1320800"/>
            </a:xfrm>
            <a:custGeom>
              <a:avLst/>
              <a:gdLst>
                <a:gd name="T0" fmla="*/ 930 w 1204"/>
                <a:gd name="T1" fmla="*/ 47 h 832"/>
                <a:gd name="T2" fmla="*/ 965 w 1204"/>
                <a:gd name="T3" fmla="*/ 70 h 832"/>
                <a:gd name="T4" fmla="*/ 982 w 1204"/>
                <a:gd name="T5" fmla="*/ 130 h 832"/>
                <a:gd name="T6" fmla="*/ 1020 w 1204"/>
                <a:gd name="T7" fmla="*/ 167 h 832"/>
                <a:gd name="T8" fmla="*/ 980 w 1204"/>
                <a:gd name="T9" fmla="*/ 212 h 832"/>
                <a:gd name="T10" fmla="*/ 888 w 1204"/>
                <a:gd name="T11" fmla="*/ 340 h 832"/>
                <a:gd name="T12" fmla="*/ 941 w 1204"/>
                <a:gd name="T13" fmla="*/ 349 h 832"/>
                <a:gd name="T14" fmla="*/ 975 w 1204"/>
                <a:gd name="T15" fmla="*/ 383 h 832"/>
                <a:gd name="T16" fmla="*/ 1012 w 1204"/>
                <a:gd name="T17" fmla="*/ 423 h 832"/>
                <a:gd name="T18" fmla="*/ 1063 w 1204"/>
                <a:gd name="T19" fmla="*/ 462 h 832"/>
                <a:gd name="T20" fmla="*/ 1080 w 1204"/>
                <a:gd name="T21" fmla="*/ 522 h 832"/>
                <a:gd name="T22" fmla="*/ 1112 w 1204"/>
                <a:gd name="T23" fmla="*/ 558 h 832"/>
                <a:gd name="T24" fmla="*/ 1125 w 1204"/>
                <a:gd name="T25" fmla="*/ 624 h 832"/>
                <a:gd name="T26" fmla="*/ 1155 w 1204"/>
                <a:gd name="T27" fmla="*/ 669 h 832"/>
                <a:gd name="T28" fmla="*/ 1168 w 1204"/>
                <a:gd name="T29" fmla="*/ 721 h 832"/>
                <a:gd name="T30" fmla="*/ 1204 w 1204"/>
                <a:gd name="T31" fmla="*/ 783 h 832"/>
                <a:gd name="T32" fmla="*/ 1159 w 1204"/>
                <a:gd name="T33" fmla="*/ 832 h 832"/>
                <a:gd name="T34" fmla="*/ 1133 w 1204"/>
                <a:gd name="T35" fmla="*/ 768 h 832"/>
                <a:gd name="T36" fmla="*/ 1091 w 1204"/>
                <a:gd name="T37" fmla="*/ 654 h 832"/>
                <a:gd name="T38" fmla="*/ 1029 w 1204"/>
                <a:gd name="T39" fmla="*/ 558 h 832"/>
                <a:gd name="T40" fmla="*/ 935 w 1204"/>
                <a:gd name="T41" fmla="*/ 592 h 832"/>
                <a:gd name="T42" fmla="*/ 871 w 1204"/>
                <a:gd name="T43" fmla="*/ 676 h 832"/>
                <a:gd name="T44" fmla="*/ 834 w 1204"/>
                <a:gd name="T45" fmla="*/ 654 h 832"/>
                <a:gd name="T46" fmla="*/ 783 w 1204"/>
                <a:gd name="T47" fmla="*/ 646 h 832"/>
                <a:gd name="T48" fmla="*/ 807 w 1204"/>
                <a:gd name="T49" fmla="*/ 695 h 832"/>
                <a:gd name="T50" fmla="*/ 380 w 1204"/>
                <a:gd name="T51" fmla="*/ 699 h 832"/>
                <a:gd name="T52" fmla="*/ 318 w 1204"/>
                <a:gd name="T53" fmla="*/ 721 h 832"/>
                <a:gd name="T54" fmla="*/ 258 w 1204"/>
                <a:gd name="T55" fmla="*/ 710 h 832"/>
                <a:gd name="T56" fmla="*/ 202 w 1204"/>
                <a:gd name="T57" fmla="*/ 669 h 832"/>
                <a:gd name="T58" fmla="*/ 217 w 1204"/>
                <a:gd name="T59" fmla="*/ 614 h 832"/>
                <a:gd name="T60" fmla="*/ 247 w 1204"/>
                <a:gd name="T61" fmla="*/ 558 h 832"/>
                <a:gd name="T62" fmla="*/ 198 w 1204"/>
                <a:gd name="T63" fmla="*/ 571 h 832"/>
                <a:gd name="T64" fmla="*/ 113 w 1204"/>
                <a:gd name="T65" fmla="*/ 580 h 832"/>
                <a:gd name="T66" fmla="*/ 63 w 1204"/>
                <a:gd name="T67" fmla="*/ 535 h 832"/>
                <a:gd name="T68" fmla="*/ 14 w 1204"/>
                <a:gd name="T69" fmla="*/ 494 h 832"/>
                <a:gd name="T70" fmla="*/ 134 w 1204"/>
                <a:gd name="T71" fmla="*/ 398 h 832"/>
                <a:gd name="T72" fmla="*/ 164 w 1204"/>
                <a:gd name="T73" fmla="*/ 344 h 832"/>
                <a:gd name="T74" fmla="*/ 189 w 1204"/>
                <a:gd name="T75" fmla="*/ 295 h 832"/>
                <a:gd name="T76" fmla="*/ 194 w 1204"/>
                <a:gd name="T77" fmla="*/ 257 h 832"/>
                <a:gd name="T78" fmla="*/ 247 w 1204"/>
                <a:gd name="T79" fmla="*/ 242 h 832"/>
                <a:gd name="T80" fmla="*/ 281 w 1204"/>
                <a:gd name="T81" fmla="*/ 214 h 832"/>
                <a:gd name="T82" fmla="*/ 318 w 1204"/>
                <a:gd name="T83" fmla="*/ 186 h 832"/>
                <a:gd name="T84" fmla="*/ 360 w 1204"/>
                <a:gd name="T85" fmla="*/ 167 h 832"/>
                <a:gd name="T86" fmla="*/ 395 w 1204"/>
                <a:gd name="T87" fmla="*/ 137 h 832"/>
                <a:gd name="T88" fmla="*/ 461 w 1204"/>
                <a:gd name="T89" fmla="*/ 148 h 832"/>
                <a:gd name="T90" fmla="*/ 510 w 1204"/>
                <a:gd name="T91" fmla="*/ 154 h 832"/>
                <a:gd name="T92" fmla="*/ 572 w 1204"/>
                <a:gd name="T93" fmla="*/ 126 h 832"/>
                <a:gd name="T94" fmla="*/ 631 w 1204"/>
                <a:gd name="T95" fmla="*/ 107 h 832"/>
                <a:gd name="T96" fmla="*/ 717 w 1204"/>
                <a:gd name="T97" fmla="*/ 77 h 832"/>
                <a:gd name="T98" fmla="*/ 753 w 1204"/>
                <a:gd name="T99" fmla="*/ 47 h 832"/>
                <a:gd name="T100" fmla="*/ 813 w 1204"/>
                <a:gd name="T101" fmla="*/ 47 h 832"/>
                <a:gd name="T102" fmla="*/ 892 w 1204"/>
                <a:gd name="T103" fmla="*/ 26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4" h="832">
                  <a:moveTo>
                    <a:pt x="911" y="0"/>
                  </a:moveTo>
                  <a:lnTo>
                    <a:pt x="918" y="17"/>
                  </a:lnTo>
                  <a:lnTo>
                    <a:pt x="920" y="32"/>
                  </a:lnTo>
                  <a:lnTo>
                    <a:pt x="930" y="47"/>
                  </a:lnTo>
                  <a:lnTo>
                    <a:pt x="943" y="56"/>
                  </a:lnTo>
                  <a:lnTo>
                    <a:pt x="963" y="45"/>
                  </a:lnTo>
                  <a:lnTo>
                    <a:pt x="975" y="62"/>
                  </a:lnTo>
                  <a:lnTo>
                    <a:pt x="965" y="70"/>
                  </a:lnTo>
                  <a:lnTo>
                    <a:pt x="969" y="90"/>
                  </a:lnTo>
                  <a:lnTo>
                    <a:pt x="971" y="101"/>
                  </a:lnTo>
                  <a:lnTo>
                    <a:pt x="982" y="107"/>
                  </a:lnTo>
                  <a:lnTo>
                    <a:pt x="982" y="130"/>
                  </a:lnTo>
                  <a:lnTo>
                    <a:pt x="995" y="137"/>
                  </a:lnTo>
                  <a:lnTo>
                    <a:pt x="999" y="147"/>
                  </a:lnTo>
                  <a:lnTo>
                    <a:pt x="1016" y="152"/>
                  </a:lnTo>
                  <a:lnTo>
                    <a:pt x="1020" y="167"/>
                  </a:lnTo>
                  <a:lnTo>
                    <a:pt x="1014" y="180"/>
                  </a:lnTo>
                  <a:lnTo>
                    <a:pt x="1001" y="186"/>
                  </a:lnTo>
                  <a:lnTo>
                    <a:pt x="997" y="201"/>
                  </a:lnTo>
                  <a:lnTo>
                    <a:pt x="980" y="212"/>
                  </a:lnTo>
                  <a:lnTo>
                    <a:pt x="961" y="216"/>
                  </a:lnTo>
                  <a:lnTo>
                    <a:pt x="858" y="336"/>
                  </a:lnTo>
                  <a:lnTo>
                    <a:pt x="873" y="346"/>
                  </a:lnTo>
                  <a:lnTo>
                    <a:pt x="888" y="340"/>
                  </a:lnTo>
                  <a:lnTo>
                    <a:pt x="901" y="351"/>
                  </a:lnTo>
                  <a:lnTo>
                    <a:pt x="922" y="340"/>
                  </a:lnTo>
                  <a:lnTo>
                    <a:pt x="928" y="351"/>
                  </a:lnTo>
                  <a:lnTo>
                    <a:pt x="941" y="349"/>
                  </a:lnTo>
                  <a:lnTo>
                    <a:pt x="948" y="362"/>
                  </a:lnTo>
                  <a:lnTo>
                    <a:pt x="950" y="385"/>
                  </a:lnTo>
                  <a:lnTo>
                    <a:pt x="961" y="394"/>
                  </a:lnTo>
                  <a:lnTo>
                    <a:pt x="975" y="383"/>
                  </a:lnTo>
                  <a:lnTo>
                    <a:pt x="978" y="396"/>
                  </a:lnTo>
                  <a:lnTo>
                    <a:pt x="992" y="406"/>
                  </a:lnTo>
                  <a:lnTo>
                    <a:pt x="1005" y="406"/>
                  </a:lnTo>
                  <a:lnTo>
                    <a:pt x="1012" y="423"/>
                  </a:lnTo>
                  <a:lnTo>
                    <a:pt x="1027" y="434"/>
                  </a:lnTo>
                  <a:lnTo>
                    <a:pt x="1046" y="443"/>
                  </a:lnTo>
                  <a:lnTo>
                    <a:pt x="1046" y="456"/>
                  </a:lnTo>
                  <a:lnTo>
                    <a:pt x="1063" y="462"/>
                  </a:lnTo>
                  <a:lnTo>
                    <a:pt x="1072" y="479"/>
                  </a:lnTo>
                  <a:lnTo>
                    <a:pt x="1069" y="494"/>
                  </a:lnTo>
                  <a:lnTo>
                    <a:pt x="1078" y="509"/>
                  </a:lnTo>
                  <a:lnTo>
                    <a:pt x="1080" y="522"/>
                  </a:lnTo>
                  <a:lnTo>
                    <a:pt x="1084" y="541"/>
                  </a:lnTo>
                  <a:lnTo>
                    <a:pt x="1104" y="528"/>
                  </a:lnTo>
                  <a:lnTo>
                    <a:pt x="1104" y="547"/>
                  </a:lnTo>
                  <a:lnTo>
                    <a:pt x="1112" y="558"/>
                  </a:lnTo>
                  <a:lnTo>
                    <a:pt x="1108" y="577"/>
                  </a:lnTo>
                  <a:lnTo>
                    <a:pt x="1101" y="592"/>
                  </a:lnTo>
                  <a:lnTo>
                    <a:pt x="1119" y="610"/>
                  </a:lnTo>
                  <a:lnTo>
                    <a:pt x="1125" y="624"/>
                  </a:lnTo>
                  <a:lnTo>
                    <a:pt x="1136" y="629"/>
                  </a:lnTo>
                  <a:lnTo>
                    <a:pt x="1136" y="644"/>
                  </a:lnTo>
                  <a:lnTo>
                    <a:pt x="1138" y="659"/>
                  </a:lnTo>
                  <a:lnTo>
                    <a:pt x="1155" y="669"/>
                  </a:lnTo>
                  <a:lnTo>
                    <a:pt x="1157" y="682"/>
                  </a:lnTo>
                  <a:lnTo>
                    <a:pt x="1165" y="689"/>
                  </a:lnTo>
                  <a:lnTo>
                    <a:pt x="1161" y="704"/>
                  </a:lnTo>
                  <a:lnTo>
                    <a:pt x="1168" y="721"/>
                  </a:lnTo>
                  <a:lnTo>
                    <a:pt x="1182" y="736"/>
                  </a:lnTo>
                  <a:lnTo>
                    <a:pt x="1178" y="764"/>
                  </a:lnTo>
                  <a:lnTo>
                    <a:pt x="1193" y="770"/>
                  </a:lnTo>
                  <a:lnTo>
                    <a:pt x="1204" y="783"/>
                  </a:lnTo>
                  <a:lnTo>
                    <a:pt x="1193" y="800"/>
                  </a:lnTo>
                  <a:lnTo>
                    <a:pt x="1204" y="828"/>
                  </a:lnTo>
                  <a:lnTo>
                    <a:pt x="1182" y="826"/>
                  </a:lnTo>
                  <a:lnTo>
                    <a:pt x="1159" y="832"/>
                  </a:lnTo>
                  <a:lnTo>
                    <a:pt x="1133" y="832"/>
                  </a:lnTo>
                  <a:lnTo>
                    <a:pt x="1131" y="813"/>
                  </a:lnTo>
                  <a:lnTo>
                    <a:pt x="1127" y="794"/>
                  </a:lnTo>
                  <a:lnTo>
                    <a:pt x="1133" y="768"/>
                  </a:lnTo>
                  <a:lnTo>
                    <a:pt x="1123" y="736"/>
                  </a:lnTo>
                  <a:lnTo>
                    <a:pt x="1104" y="712"/>
                  </a:lnTo>
                  <a:lnTo>
                    <a:pt x="1101" y="687"/>
                  </a:lnTo>
                  <a:lnTo>
                    <a:pt x="1091" y="654"/>
                  </a:lnTo>
                  <a:lnTo>
                    <a:pt x="1067" y="639"/>
                  </a:lnTo>
                  <a:lnTo>
                    <a:pt x="1052" y="616"/>
                  </a:lnTo>
                  <a:lnTo>
                    <a:pt x="1040" y="582"/>
                  </a:lnTo>
                  <a:lnTo>
                    <a:pt x="1029" y="558"/>
                  </a:lnTo>
                  <a:lnTo>
                    <a:pt x="1007" y="545"/>
                  </a:lnTo>
                  <a:lnTo>
                    <a:pt x="980" y="552"/>
                  </a:lnTo>
                  <a:lnTo>
                    <a:pt x="960" y="573"/>
                  </a:lnTo>
                  <a:lnTo>
                    <a:pt x="935" y="592"/>
                  </a:lnTo>
                  <a:lnTo>
                    <a:pt x="905" y="635"/>
                  </a:lnTo>
                  <a:lnTo>
                    <a:pt x="884" y="639"/>
                  </a:lnTo>
                  <a:lnTo>
                    <a:pt x="866" y="654"/>
                  </a:lnTo>
                  <a:lnTo>
                    <a:pt x="871" y="676"/>
                  </a:lnTo>
                  <a:lnTo>
                    <a:pt x="881" y="685"/>
                  </a:lnTo>
                  <a:lnTo>
                    <a:pt x="860" y="682"/>
                  </a:lnTo>
                  <a:lnTo>
                    <a:pt x="843" y="672"/>
                  </a:lnTo>
                  <a:lnTo>
                    <a:pt x="834" y="654"/>
                  </a:lnTo>
                  <a:lnTo>
                    <a:pt x="828" y="633"/>
                  </a:lnTo>
                  <a:lnTo>
                    <a:pt x="813" y="624"/>
                  </a:lnTo>
                  <a:lnTo>
                    <a:pt x="796" y="627"/>
                  </a:lnTo>
                  <a:lnTo>
                    <a:pt x="783" y="646"/>
                  </a:lnTo>
                  <a:lnTo>
                    <a:pt x="777" y="663"/>
                  </a:lnTo>
                  <a:lnTo>
                    <a:pt x="787" y="669"/>
                  </a:lnTo>
                  <a:lnTo>
                    <a:pt x="790" y="682"/>
                  </a:lnTo>
                  <a:lnTo>
                    <a:pt x="807" y="695"/>
                  </a:lnTo>
                  <a:lnTo>
                    <a:pt x="429" y="710"/>
                  </a:lnTo>
                  <a:lnTo>
                    <a:pt x="409" y="708"/>
                  </a:lnTo>
                  <a:lnTo>
                    <a:pt x="397" y="701"/>
                  </a:lnTo>
                  <a:lnTo>
                    <a:pt x="380" y="699"/>
                  </a:lnTo>
                  <a:lnTo>
                    <a:pt x="365" y="708"/>
                  </a:lnTo>
                  <a:lnTo>
                    <a:pt x="347" y="710"/>
                  </a:lnTo>
                  <a:lnTo>
                    <a:pt x="326" y="710"/>
                  </a:lnTo>
                  <a:lnTo>
                    <a:pt x="318" y="721"/>
                  </a:lnTo>
                  <a:lnTo>
                    <a:pt x="303" y="721"/>
                  </a:lnTo>
                  <a:lnTo>
                    <a:pt x="292" y="712"/>
                  </a:lnTo>
                  <a:lnTo>
                    <a:pt x="281" y="706"/>
                  </a:lnTo>
                  <a:lnTo>
                    <a:pt x="258" y="710"/>
                  </a:lnTo>
                  <a:lnTo>
                    <a:pt x="241" y="706"/>
                  </a:lnTo>
                  <a:lnTo>
                    <a:pt x="228" y="689"/>
                  </a:lnTo>
                  <a:lnTo>
                    <a:pt x="217" y="676"/>
                  </a:lnTo>
                  <a:lnTo>
                    <a:pt x="202" y="669"/>
                  </a:lnTo>
                  <a:lnTo>
                    <a:pt x="204" y="654"/>
                  </a:lnTo>
                  <a:lnTo>
                    <a:pt x="217" y="646"/>
                  </a:lnTo>
                  <a:lnTo>
                    <a:pt x="217" y="631"/>
                  </a:lnTo>
                  <a:lnTo>
                    <a:pt x="217" y="614"/>
                  </a:lnTo>
                  <a:lnTo>
                    <a:pt x="224" y="599"/>
                  </a:lnTo>
                  <a:lnTo>
                    <a:pt x="241" y="588"/>
                  </a:lnTo>
                  <a:lnTo>
                    <a:pt x="252" y="573"/>
                  </a:lnTo>
                  <a:lnTo>
                    <a:pt x="247" y="558"/>
                  </a:lnTo>
                  <a:lnTo>
                    <a:pt x="236" y="554"/>
                  </a:lnTo>
                  <a:lnTo>
                    <a:pt x="222" y="565"/>
                  </a:lnTo>
                  <a:lnTo>
                    <a:pt x="209" y="560"/>
                  </a:lnTo>
                  <a:lnTo>
                    <a:pt x="198" y="571"/>
                  </a:lnTo>
                  <a:lnTo>
                    <a:pt x="177" y="567"/>
                  </a:lnTo>
                  <a:lnTo>
                    <a:pt x="168" y="578"/>
                  </a:lnTo>
                  <a:lnTo>
                    <a:pt x="128" y="563"/>
                  </a:lnTo>
                  <a:lnTo>
                    <a:pt x="113" y="580"/>
                  </a:lnTo>
                  <a:lnTo>
                    <a:pt x="102" y="567"/>
                  </a:lnTo>
                  <a:lnTo>
                    <a:pt x="85" y="560"/>
                  </a:lnTo>
                  <a:lnTo>
                    <a:pt x="70" y="560"/>
                  </a:lnTo>
                  <a:lnTo>
                    <a:pt x="63" y="535"/>
                  </a:lnTo>
                  <a:lnTo>
                    <a:pt x="55" y="520"/>
                  </a:lnTo>
                  <a:lnTo>
                    <a:pt x="46" y="507"/>
                  </a:lnTo>
                  <a:lnTo>
                    <a:pt x="31" y="496"/>
                  </a:lnTo>
                  <a:lnTo>
                    <a:pt x="14" y="494"/>
                  </a:lnTo>
                  <a:lnTo>
                    <a:pt x="0" y="485"/>
                  </a:lnTo>
                  <a:lnTo>
                    <a:pt x="96" y="413"/>
                  </a:lnTo>
                  <a:lnTo>
                    <a:pt x="113" y="402"/>
                  </a:lnTo>
                  <a:lnTo>
                    <a:pt x="134" y="398"/>
                  </a:lnTo>
                  <a:lnTo>
                    <a:pt x="145" y="379"/>
                  </a:lnTo>
                  <a:lnTo>
                    <a:pt x="162" y="374"/>
                  </a:lnTo>
                  <a:lnTo>
                    <a:pt x="166" y="355"/>
                  </a:lnTo>
                  <a:lnTo>
                    <a:pt x="164" y="344"/>
                  </a:lnTo>
                  <a:lnTo>
                    <a:pt x="174" y="336"/>
                  </a:lnTo>
                  <a:lnTo>
                    <a:pt x="162" y="321"/>
                  </a:lnTo>
                  <a:lnTo>
                    <a:pt x="174" y="304"/>
                  </a:lnTo>
                  <a:lnTo>
                    <a:pt x="189" y="295"/>
                  </a:lnTo>
                  <a:lnTo>
                    <a:pt x="205" y="295"/>
                  </a:lnTo>
                  <a:lnTo>
                    <a:pt x="202" y="282"/>
                  </a:lnTo>
                  <a:lnTo>
                    <a:pt x="207" y="270"/>
                  </a:lnTo>
                  <a:lnTo>
                    <a:pt x="194" y="257"/>
                  </a:lnTo>
                  <a:lnTo>
                    <a:pt x="209" y="242"/>
                  </a:lnTo>
                  <a:lnTo>
                    <a:pt x="224" y="240"/>
                  </a:lnTo>
                  <a:lnTo>
                    <a:pt x="237" y="227"/>
                  </a:lnTo>
                  <a:lnTo>
                    <a:pt x="247" y="242"/>
                  </a:lnTo>
                  <a:lnTo>
                    <a:pt x="262" y="235"/>
                  </a:lnTo>
                  <a:lnTo>
                    <a:pt x="256" y="218"/>
                  </a:lnTo>
                  <a:lnTo>
                    <a:pt x="273" y="224"/>
                  </a:lnTo>
                  <a:lnTo>
                    <a:pt x="281" y="214"/>
                  </a:lnTo>
                  <a:lnTo>
                    <a:pt x="283" y="201"/>
                  </a:lnTo>
                  <a:lnTo>
                    <a:pt x="296" y="201"/>
                  </a:lnTo>
                  <a:lnTo>
                    <a:pt x="303" y="186"/>
                  </a:lnTo>
                  <a:lnTo>
                    <a:pt x="318" y="186"/>
                  </a:lnTo>
                  <a:lnTo>
                    <a:pt x="318" y="177"/>
                  </a:lnTo>
                  <a:lnTo>
                    <a:pt x="343" y="182"/>
                  </a:lnTo>
                  <a:lnTo>
                    <a:pt x="358" y="178"/>
                  </a:lnTo>
                  <a:lnTo>
                    <a:pt x="360" y="167"/>
                  </a:lnTo>
                  <a:lnTo>
                    <a:pt x="362" y="148"/>
                  </a:lnTo>
                  <a:lnTo>
                    <a:pt x="371" y="141"/>
                  </a:lnTo>
                  <a:lnTo>
                    <a:pt x="384" y="152"/>
                  </a:lnTo>
                  <a:lnTo>
                    <a:pt x="395" y="137"/>
                  </a:lnTo>
                  <a:lnTo>
                    <a:pt x="412" y="147"/>
                  </a:lnTo>
                  <a:lnTo>
                    <a:pt x="431" y="147"/>
                  </a:lnTo>
                  <a:lnTo>
                    <a:pt x="452" y="135"/>
                  </a:lnTo>
                  <a:lnTo>
                    <a:pt x="461" y="148"/>
                  </a:lnTo>
                  <a:lnTo>
                    <a:pt x="474" y="143"/>
                  </a:lnTo>
                  <a:lnTo>
                    <a:pt x="482" y="154"/>
                  </a:lnTo>
                  <a:lnTo>
                    <a:pt x="495" y="145"/>
                  </a:lnTo>
                  <a:lnTo>
                    <a:pt x="510" y="154"/>
                  </a:lnTo>
                  <a:lnTo>
                    <a:pt x="521" y="141"/>
                  </a:lnTo>
                  <a:lnTo>
                    <a:pt x="540" y="139"/>
                  </a:lnTo>
                  <a:lnTo>
                    <a:pt x="561" y="139"/>
                  </a:lnTo>
                  <a:lnTo>
                    <a:pt x="572" y="126"/>
                  </a:lnTo>
                  <a:lnTo>
                    <a:pt x="587" y="128"/>
                  </a:lnTo>
                  <a:lnTo>
                    <a:pt x="593" y="113"/>
                  </a:lnTo>
                  <a:lnTo>
                    <a:pt x="615" y="115"/>
                  </a:lnTo>
                  <a:lnTo>
                    <a:pt x="631" y="107"/>
                  </a:lnTo>
                  <a:lnTo>
                    <a:pt x="687" y="107"/>
                  </a:lnTo>
                  <a:lnTo>
                    <a:pt x="683" y="92"/>
                  </a:lnTo>
                  <a:lnTo>
                    <a:pt x="706" y="86"/>
                  </a:lnTo>
                  <a:lnTo>
                    <a:pt x="717" y="77"/>
                  </a:lnTo>
                  <a:lnTo>
                    <a:pt x="717" y="64"/>
                  </a:lnTo>
                  <a:lnTo>
                    <a:pt x="738" y="62"/>
                  </a:lnTo>
                  <a:lnTo>
                    <a:pt x="740" y="53"/>
                  </a:lnTo>
                  <a:lnTo>
                    <a:pt x="753" y="47"/>
                  </a:lnTo>
                  <a:lnTo>
                    <a:pt x="770" y="47"/>
                  </a:lnTo>
                  <a:lnTo>
                    <a:pt x="783" y="39"/>
                  </a:lnTo>
                  <a:lnTo>
                    <a:pt x="798" y="43"/>
                  </a:lnTo>
                  <a:lnTo>
                    <a:pt x="813" y="47"/>
                  </a:lnTo>
                  <a:lnTo>
                    <a:pt x="832" y="43"/>
                  </a:lnTo>
                  <a:lnTo>
                    <a:pt x="852" y="47"/>
                  </a:lnTo>
                  <a:lnTo>
                    <a:pt x="864" y="47"/>
                  </a:lnTo>
                  <a:lnTo>
                    <a:pt x="892" y="26"/>
                  </a:lnTo>
                  <a:lnTo>
                    <a:pt x="911" y="0"/>
                  </a:lnTo>
                  <a:close/>
                </a:path>
              </a:pathLst>
            </a:custGeom>
            <a:solidFill>
              <a:schemeClr val="bg1"/>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174" name="Freeform 46">
              <a:extLst>
                <a:ext uri="{FF2B5EF4-FFF2-40B4-BE49-F238E27FC236}">
                  <a16:creationId xmlns:a16="http://schemas.microsoft.com/office/drawing/2014/main" id="{94D277DE-66BC-4CF6-B5AA-9EBEB73DA667}"/>
                </a:ext>
              </a:extLst>
            </p:cNvPr>
            <p:cNvSpPr>
              <a:spLocks/>
            </p:cNvSpPr>
            <p:nvPr/>
          </p:nvSpPr>
          <p:spPr bwMode="auto">
            <a:xfrm>
              <a:off x="4099501" y="3155072"/>
              <a:ext cx="1657349" cy="1674813"/>
            </a:xfrm>
            <a:custGeom>
              <a:avLst/>
              <a:gdLst>
                <a:gd name="T0" fmla="*/ 985 w 1044"/>
                <a:gd name="T1" fmla="*/ 605 h 1055"/>
                <a:gd name="T2" fmla="*/ 984 w 1044"/>
                <a:gd name="T3" fmla="*/ 556 h 1055"/>
                <a:gd name="T4" fmla="*/ 969 w 1044"/>
                <a:gd name="T5" fmla="*/ 494 h 1055"/>
                <a:gd name="T6" fmla="*/ 953 w 1044"/>
                <a:gd name="T7" fmla="*/ 441 h 1055"/>
                <a:gd name="T8" fmla="*/ 953 w 1044"/>
                <a:gd name="T9" fmla="*/ 383 h 1055"/>
                <a:gd name="T10" fmla="*/ 967 w 1044"/>
                <a:gd name="T11" fmla="*/ 340 h 1055"/>
                <a:gd name="T12" fmla="*/ 957 w 1044"/>
                <a:gd name="T13" fmla="*/ 300 h 1055"/>
                <a:gd name="T14" fmla="*/ 944 w 1044"/>
                <a:gd name="T15" fmla="*/ 270 h 1055"/>
                <a:gd name="T16" fmla="*/ 985 w 1044"/>
                <a:gd name="T17" fmla="*/ 229 h 1055"/>
                <a:gd name="T18" fmla="*/ 1000 w 1044"/>
                <a:gd name="T19" fmla="*/ 188 h 1055"/>
                <a:gd name="T20" fmla="*/ 995 w 1044"/>
                <a:gd name="T21" fmla="*/ 141 h 1055"/>
                <a:gd name="T22" fmla="*/ 1029 w 1044"/>
                <a:gd name="T23" fmla="*/ 82 h 1055"/>
                <a:gd name="T24" fmla="*/ 1027 w 1044"/>
                <a:gd name="T25" fmla="*/ 47 h 1055"/>
                <a:gd name="T26" fmla="*/ 1014 w 1044"/>
                <a:gd name="T27" fmla="*/ 9 h 1055"/>
                <a:gd name="T28" fmla="*/ 963 w 1044"/>
                <a:gd name="T29" fmla="*/ 4 h 1055"/>
                <a:gd name="T30" fmla="*/ 906 w 1044"/>
                <a:gd name="T31" fmla="*/ 17 h 1055"/>
                <a:gd name="T32" fmla="*/ 852 w 1044"/>
                <a:gd name="T33" fmla="*/ 17 h 1055"/>
                <a:gd name="T34" fmla="*/ 803 w 1044"/>
                <a:gd name="T35" fmla="*/ 24 h 1055"/>
                <a:gd name="T36" fmla="*/ 737 w 1044"/>
                <a:gd name="T37" fmla="*/ 35 h 1055"/>
                <a:gd name="T38" fmla="*/ 651 w 1044"/>
                <a:gd name="T39" fmla="*/ 34 h 1055"/>
                <a:gd name="T40" fmla="*/ 572 w 1044"/>
                <a:gd name="T41" fmla="*/ 30 h 1055"/>
                <a:gd name="T42" fmla="*/ 532 w 1044"/>
                <a:gd name="T43" fmla="*/ 58 h 1055"/>
                <a:gd name="T44" fmla="*/ 489 w 1044"/>
                <a:gd name="T45" fmla="*/ 47 h 1055"/>
                <a:gd name="T46" fmla="*/ 453 w 1044"/>
                <a:gd name="T47" fmla="*/ 77 h 1055"/>
                <a:gd name="T48" fmla="*/ 399 w 1044"/>
                <a:gd name="T49" fmla="*/ 88 h 1055"/>
                <a:gd name="T50" fmla="*/ 354 w 1044"/>
                <a:gd name="T51" fmla="*/ 92 h 1055"/>
                <a:gd name="T52" fmla="*/ 320 w 1044"/>
                <a:gd name="T53" fmla="*/ 126 h 1055"/>
                <a:gd name="T54" fmla="*/ 303 w 1044"/>
                <a:gd name="T55" fmla="*/ 167 h 1055"/>
                <a:gd name="T56" fmla="*/ 273 w 1044"/>
                <a:gd name="T57" fmla="*/ 203 h 1055"/>
                <a:gd name="T58" fmla="*/ 228 w 1044"/>
                <a:gd name="T59" fmla="*/ 225 h 1055"/>
                <a:gd name="T60" fmla="*/ 152 w 1044"/>
                <a:gd name="T61" fmla="*/ 261 h 1055"/>
                <a:gd name="T62" fmla="*/ 109 w 1044"/>
                <a:gd name="T63" fmla="*/ 312 h 1055"/>
                <a:gd name="T64" fmla="*/ 56 w 1044"/>
                <a:gd name="T65" fmla="*/ 351 h 1055"/>
                <a:gd name="T66" fmla="*/ 15 w 1044"/>
                <a:gd name="T67" fmla="*/ 413 h 1055"/>
                <a:gd name="T68" fmla="*/ 30 w 1044"/>
                <a:gd name="T69" fmla="*/ 1036 h 1055"/>
                <a:gd name="T70" fmla="*/ 81 w 1044"/>
                <a:gd name="T71" fmla="*/ 1035 h 1055"/>
                <a:gd name="T72" fmla="*/ 103 w 1044"/>
                <a:gd name="T73" fmla="*/ 1055 h 1055"/>
                <a:gd name="T74" fmla="*/ 145 w 1044"/>
                <a:gd name="T75" fmla="*/ 1042 h 1055"/>
                <a:gd name="T76" fmla="*/ 175 w 1044"/>
                <a:gd name="T77" fmla="*/ 1023 h 1055"/>
                <a:gd name="T78" fmla="*/ 220 w 1044"/>
                <a:gd name="T79" fmla="*/ 1025 h 1055"/>
                <a:gd name="T80" fmla="*/ 252 w 1044"/>
                <a:gd name="T81" fmla="*/ 982 h 1055"/>
                <a:gd name="T82" fmla="*/ 248 w 1044"/>
                <a:gd name="T83" fmla="*/ 948 h 1055"/>
                <a:gd name="T84" fmla="*/ 291 w 1044"/>
                <a:gd name="T85" fmla="*/ 922 h 1055"/>
                <a:gd name="T86" fmla="*/ 280 w 1044"/>
                <a:gd name="T87" fmla="*/ 884 h 1055"/>
                <a:gd name="T88" fmla="*/ 323 w 1044"/>
                <a:gd name="T89" fmla="*/ 854 h 1055"/>
                <a:gd name="T90" fmla="*/ 342 w 1044"/>
                <a:gd name="T91" fmla="*/ 845 h 1055"/>
                <a:gd name="T92" fmla="*/ 369 w 1044"/>
                <a:gd name="T93" fmla="*/ 828 h 1055"/>
                <a:gd name="T94" fmla="*/ 404 w 1044"/>
                <a:gd name="T95" fmla="*/ 813 h 1055"/>
                <a:gd name="T96" fmla="*/ 444 w 1044"/>
                <a:gd name="T97" fmla="*/ 805 h 1055"/>
                <a:gd name="T98" fmla="*/ 457 w 1044"/>
                <a:gd name="T99" fmla="*/ 768 h 1055"/>
                <a:gd name="T100" fmla="*/ 498 w 1044"/>
                <a:gd name="T101" fmla="*/ 774 h 1055"/>
                <a:gd name="T102" fmla="*/ 547 w 1044"/>
                <a:gd name="T103" fmla="*/ 775 h 1055"/>
                <a:gd name="T104" fmla="*/ 581 w 1044"/>
                <a:gd name="T105" fmla="*/ 772 h 1055"/>
                <a:gd name="T106" fmla="*/ 626 w 1044"/>
                <a:gd name="T107" fmla="*/ 766 h 1055"/>
                <a:gd name="T108" fmla="*/ 673 w 1044"/>
                <a:gd name="T109" fmla="*/ 755 h 1055"/>
                <a:gd name="T110" fmla="*/ 717 w 1044"/>
                <a:gd name="T111" fmla="*/ 734 h 1055"/>
                <a:gd name="T112" fmla="*/ 792 w 1044"/>
                <a:gd name="T113" fmla="*/ 713 h 1055"/>
                <a:gd name="T114" fmla="*/ 824 w 1044"/>
                <a:gd name="T115" fmla="*/ 689 h 1055"/>
                <a:gd name="T116" fmla="*/ 856 w 1044"/>
                <a:gd name="T117" fmla="*/ 674 h 1055"/>
                <a:gd name="T118" fmla="*/ 899 w 1044"/>
                <a:gd name="T119" fmla="*/ 674 h 1055"/>
                <a:gd name="T120" fmla="*/ 950 w 1044"/>
                <a:gd name="T121" fmla="*/ 674 h 1055"/>
                <a:gd name="T122" fmla="*/ 993 w 1044"/>
                <a:gd name="T123" fmla="*/ 623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4" h="1055">
                  <a:moveTo>
                    <a:pt x="993" y="623"/>
                  </a:moveTo>
                  <a:lnTo>
                    <a:pt x="997" y="610"/>
                  </a:lnTo>
                  <a:lnTo>
                    <a:pt x="985" y="605"/>
                  </a:lnTo>
                  <a:lnTo>
                    <a:pt x="1000" y="582"/>
                  </a:lnTo>
                  <a:lnTo>
                    <a:pt x="995" y="569"/>
                  </a:lnTo>
                  <a:lnTo>
                    <a:pt x="984" y="556"/>
                  </a:lnTo>
                  <a:lnTo>
                    <a:pt x="989" y="533"/>
                  </a:lnTo>
                  <a:lnTo>
                    <a:pt x="984" y="514"/>
                  </a:lnTo>
                  <a:lnTo>
                    <a:pt x="969" y="494"/>
                  </a:lnTo>
                  <a:lnTo>
                    <a:pt x="957" y="479"/>
                  </a:lnTo>
                  <a:lnTo>
                    <a:pt x="950" y="458"/>
                  </a:lnTo>
                  <a:lnTo>
                    <a:pt x="953" y="441"/>
                  </a:lnTo>
                  <a:lnTo>
                    <a:pt x="961" y="424"/>
                  </a:lnTo>
                  <a:lnTo>
                    <a:pt x="957" y="400"/>
                  </a:lnTo>
                  <a:lnTo>
                    <a:pt x="953" y="383"/>
                  </a:lnTo>
                  <a:lnTo>
                    <a:pt x="963" y="370"/>
                  </a:lnTo>
                  <a:lnTo>
                    <a:pt x="957" y="351"/>
                  </a:lnTo>
                  <a:lnTo>
                    <a:pt x="967" y="340"/>
                  </a:lnTo>
                  <a:lnTo>
                    <a:pt x="961" y="328"/>
                  </a:lnTo>
                  <a:lnTo>
                    <a:pt x="967" y="313"/>
                  </a:lnTo>
                  <a:lnTo>
                    <a:pt x="957" y="300"/>
                  </a:lnTo>
                  <a:lnTo>
                    <a:pt x="961" y="289"/>
                  </a:lnTo>
                  <a:lnTo>
                    <a:pt x="946" y="281"/>
                  </a:lnTo>
                  <a:lnTo>
                    <a:pt x="944" y="270"/>
                  </a:lnTo>
                  <a:lnTo>
                    <a:pt x="961" y="259"/>
                  </a:lnTo>
                  <a:lnTo>
                    <a:pt x="970" y="242"/>
                  </a:lnTo>
                  <a:lnTo>
                    <a:pt x="985" y="229"/>
                  </a:lnTo>
                  <a:lnTo>
                    <a:pt x="997" y="216"/>
                  </a:lnTo>
                  <a:lnTo>
                    <a:pt x="1004" y="203"/>
                  </a:lnTo>
                  <a:lnTo>
                    <a:pt x="1000" y="188"/>
                  </a:lnTo>
                  <a:lnTo>
                    <a:pt x="993" y="173"/>
                  </a:lnTo>
                  <a:lnTo>
                    <a:pt x="1000" y="158"/>
                  </a:lnTo>
                  <a:lnTo>
                    <a:pt x="995" y="141"/>
                  </a:lnTo>
                  <a:lnTo>
                    <a:pt x="1006" y="114"/>
                  </a:lnTo>
                  <a:lnTo>
                    <a:pt x="1017" y="101"/>
                  </a:lnTo>
                  <a:lnTo>
                    <a:pt x="1029" y="82"/>
                  </a:lnTo>
                  <a:lnTo>
                    <a:pt x="1044" y="69"/>
                  </a:lnTo>
                  <a:lnTo>
                    <a:pt x="1042" y="52"/>
                  </a:lnTo>
                  <a:lnTo>
                    <a:pt x="1027" y="47"/>
                  </a:lnTo>
                  <a:lnTo>
                    <a:pt x="1019" y="30"/>
                  </a:lnTo>
                  <a:lnTo>
                    <a:pt x="1027" y="22"/>
                  </a:lnTo>
                  <a:lnTo>
                    <a:pt x="1014" y="9"/>
                  </a:lnTo>
                  <a:lnTo>
                    <a:pt x="997" y="0"/>
                  </a:lnTo>
                  <a:lnTo>
                    <a:pt x="978" y="0"/>
                  </a:lnTo>
                  <a:lnTo>
                    <a:pt x="963" y="4"/>
                  </a:lnTo>
                  <a:lnTo>
                    <a:pt x="942" y="11"/>
                  </a:lnTo>
                  <a:lnTo>
                    <a:pt x="925" y="20"/>
                  </a:lnTo>
                  <a:lnTo>
                    <a:pt x="906" y="17"/>
                  </a:lnTo>
                  <a:lnTo>
                    <a:pt x="888" y="7"/>
                  </a:lnTo>
                  <a:lnTo>
                    <a:pt x="871" y="7"/>
                  </a:lnTo>
                  <a:lnTo>
                    <a:pt x="852" y="17"/>
                  </a:lnTo>
                  <a:lnTo>
                    <a:pt x="844" y="28"/>
                  </a:lnTo>
                  <a:lnTo>
                    <a:pt x="822" y="32"/>
                  </a:lnTo>
                  <a:lnTo>
                    <a:pt x="803" y="24"/>
                  </a:lnTo>
                  <a:lnTo>
                    <a:pt x="784" y="32"/>
                  </a:lnTo>
                  <a:lnTo>
                    <a:pt x="771" y="41"/>
                  </a:lnTo>
                  <a:lnTo>
                    <a:pt x="737" y="35"/>
                  </a:lnTo>
                  <a:lnTo>
                    <a:pt x="692" y="47"/>
                  </a:lnTo>
                  <a:lnTo>
                    <a:pt x="677" y="41"/>
                  </a:lnTo>
                  <a:lnTo>
                    <a:pt x="651" y="34"/>
                  </a:lnTo>
                  <a:lnTo>
                    <a:pt x="624" y="34"/>
                  </a:lnTo>
                  <a:lnTo>
                    <a:pt x="596" y="34"/>
                  </a:lnTo>
                  <a:lnTo>
                    <a:pt x="572" y="30"/>
                  </a:lnTo>
                  <a:lnTo>
                    <a:pt x="553" y="28"/>
                  </a:lnTo>
                  <a:lnTo>
                    <a:pt x="545" y="43"/>
                  </a:lnTo>
                  <a:lnTo>
                    <a:pt x="532" y="58"/>
                  </a:lnTo>
                  <a:lnTo>
                    <a:pt x="513" y="67"/>
                  </a:lnTo>
                  <a:lnTo>
                    <a:pt x="498" y="60"/>
                  </a:lnTo>
                  <a:lnTo>
                    <a:pt x="489" y="47"/>
                  </a:lnTo>
                  <a:lnTo>
                    <a:pt x="480" y="56"/>
                  </a:lnTo>
                  <a:lnTo>
                    <a:pt x="463" y="56"/>
                  </a:lnTo>
                  <a:lnTo>
                    <a:pt x="453" y="77"/>
                  </a:lnTo>
                  <a:lnTo>
                    <a:pt x="438" y="77"/>
                  </a:lnTo>
                  <a:lnTo>
                    <a:pt x="427" y="88"/>
                  </a:lnTo>
                  <a:lnTo>
                    <a:pt x="399" y="88"/>
                  </a:lnTo>
                  <a:lnTo>
                    <a:pt x="376" y="88"/>
                  </a:lnTo>
                  <a:lnTo>
                    <a:pt x="357" y="77"/>
                  </a:lnTo>
                  <a:lnTo>
                    <a:pt x="354" y="92"/>
                  </a:lnTo>
                  <a:lnTo>
                    <a:pt x="342" y="99"/>
                  </a:lnTo>
                  <a:lnTo>
                    <a:pt x="335" y="118"/>
                  </a:lnTo>
                  <a:lnTo>
                    <a:pt x="320" y="126"/>
                  </a:lnTo>
                  <a:lnTo>
                    <a:pt x="314" y="141"/>
                  </a:lnTo>
                  <a:lnTo>
                    <a:pt x="305" y="152"/>
                  </a:lnTo>
                  <a:lnTo>
                    <a:pt x="303" y="167"/>
                  </a:lnTo>
                  <a:lnTo>
                    <a:pt x="290" y="176"/>
                  </a:lnTo>
                  <a:lnTo>
                    <a:pt x="286" y="191"/>
                  </a:lnTo>
                  <a:lnTo>
                    <a:pt x="273" y="203"/>
                  </a:lnTo>
                  <a:lnTo>
                    <a:pt x="265" y="216"/>
                  </a:lnTo>
                  <a:lnTo>
                    <a:pt x="246" y="218"/>
                  </a:lnTo>
                  <a:lnTo>
                    <a:pt x="228" y="225"/>
                  </a:lnTo>
                  <a:lnTo>
                    <a:pt x="203" y="225"/>
                  </a:lnTo>
                  <a:lnTo>
                    <a:pt x="177" y="242"/>
                  </a:lnTo>
                  <a:lnTo>
                    <a:pt x="152" y="261"/>
                  </a:lnTo>
                  <a:lnTo>
                    <a:pt x="135" y="270"/>
                  </a:lnTo>
                  <a:lnTo>
                    <a:pt x="115" y="285"/>
                  </a:lnTo>
                  <a:lnTo>
                    <a:pt x="109" y="312"/>
                  </a:lnTo>
                  <a:lnTo>
                    <a:pt x="96" y="323"/>
                  </a:lnTo>
                  <a:lnTo>
                    <a:pt x="73" y="338"/>
                  </a:lnTo>
                  <a:lnTo>
                    <a:pt x="56" y="351"/>
                  </a:lnTo>
                  <a:lnTo>
                    <a:pt x="38" y="362"/>
                  </a:lnTo>
                  <a:lnTo>
                    <a:pt x="26" y="392"/>
                  </a:lnTo>
                  <a:lnTo>
                    <a:pt x="15" y="413"/>
                  </a:lnTo>
                  <a:lnTo>
                    <a:pt x="0" y="428"/>
                  </a:lnTo>
                  <a:lnTo>
                    <a:pt x="17" y="1025"/>
                  </a:lnTo>
                  <a:lnTo>
                    <a:pt x="30" y="1036"/>
                  </a:lnTo>
                  <a:lnTo>
                    <a:pt x="47" y="1031"/>
                  </a:lnTo>
                  <a:lnTo>
                    <a:pt x="58" y="1038"/>
                  </a:lnTo>
                  <a:lnTo>
                    <a:pt x="81" y="1035"/>
                  </a:lnTo>
                  <a:lnTo>
                    <a:pt x="83" y="1048"/>
                  </a:lnTo>
                  <a:lnTo>
                    <a:pt x="102" y="1044"/>
                  </a:lnTo>
                  <a:lnTo>
                    <a:pt x="103" y="1055"/>
                  </a:lnTo>
                  <a:lnTo>
                    <a:pt x="122" y="1048"/>
                  </a:lnTo>
                  <a:lnTo>
                    <a:pt x="130" y="1055"/>
                  </a:lnTo>
                  <a:lnTo>
                    <a:pt x="145" y="1042"/>
                  </a:lnTo>
                  <a:lnTo>
                    <a:pt x="143" y="1029"/>
                  </a:lnTo>
                  <a:lnTo>
                    <a:pt x="154" y="1016"/>
                  </a:lnTo>
                  <a:lnTo>
                    <a:pt x="175" y="1023"/>
                  </a:lnTo>
                  <a:lnTo>
                    <a:pt x="182" y="1040"/>
                  </a:lnTo>
                  <a:lnTo>
                    <a:pt x="199" y="1029"/>
                  </a:lnTo>
                  <a:lnTo>
                    <a:pt x="220" y="1025"/>
                  </a:lnTo>
                  <a:lnTo>
                    <a:pt x="231" y="1006"/>
                  </a:lnTo>
                  <a:lnTo>
                    <a:pt x="248" y="1001"/>
                  </a:lnTo>
                  <a:lnTo>
                    <a:pt x="252" y="982"/>
                  </a:lnTo>
                  <a:lnTo>
                    <a:pt x="250" y="971"/>
                  </a:lnTo>
                  <a:lnTo>
                    <a:pt x="260" y="963"/>
                  </a:lnTo>
                  <a:lnTo>
                    <a:pt x="248" y="948"/>
                  </a:lnTo>
                  <a:lnTo>
                    <a:pt x="260" y="931"/>
                  </a:lnTo>
                  <a:lnTo>
                    <a:pt x="275" y="922"/>
                  </a:lnTo>
                  <a:lnTo>
                    <a:pt x="291" y="922"/>
                  </a:lnTo>
                  <a:lnTo>
                    <a:pt x="288" y="909"/>
                  </a:lnTo>
                  <a:lnTo>
                    <a:pt x="293" y="897"/>
                  </a:lnTo>
                  <a:lnTo>
                    <a:pt x="280" y="884"/>
                  </a:lnTo>
                  <a:lnTo>
                    <a:pt x="295" y="869"/>
                  </a:lnTo>
                  <a:lnTo>
                    <a:pt x="310" y="867"/>
                  </a:lnTo>
                  <a:lnTo>
                    <a:pt x="323" y="854"/>
                  </a:lnTo>
                  <a:lnTo>
                    <a:pt x="333" y="869"/>
                  </a:lnTo>
                  <a:lnTo>
                    <a:pt x="348" y="862"/>
                  </a:lnTo>
                  <a:lnTo>
                    <a:pt x="342" y="845"/>
                  </a:lnTo>
                  <a:lnTo>
                    <a:pt x="359" y="851"/>
                  </a:lnTo>
                  <a:lnTo>
                    <a:pt x="367" y="841"/>
                  </a:lnTo>
                  <a:lnTo>
                    <a:pt x="369" y="828"/>
                  </a:lnTo>
                  <a:lnTo>
                    <a:pt x="382" y="828"/>
                  </a:lnTo>
                  <a:lnTo>
                    <a:pt x="389" y="813"/>
                  </a:lnTo>
                  <a:lnTo>
                    <a:pt x="404" y="813"/>
                  </a:lnTo>
                  <a:lnTo>
                    <a:pt x="404" y="804"/>
                  </a:lnTo>
                  <a:lnTo>
                    <a:pt x="429" y="809"/>
                  </a:lnTo>
                  <a:lnTo>
                    <a:pt x="444" y="805"/>
                  </a:lnTo>
                  <a:lnTo>
                    <a:pt x="446" y="794"/>
                  </a:lnTo>
                  <a:lnTo>
                    <a:pt x="448" y="775"/>
                  </a:lnTo>
                  <a:lnTo>
                    <a:pt x="457" y="768"/>
                  </a:lnTo>
                  <a:lnTo>
                    <a:pt x="470" y="779"/>
                  </a:lnTo>
                  <a:lnTo>
                    <a:pt x="481" y="764"/>
                  </a:lnTo>
                  <a:lnTo>
                    <a:pt x="498" y="774"/>
                  </a:lnTo>
                  <a:lnTo>
                    <a:pt x="517" y="774"/>
                  </a:lnTo>
                  <a:lnTo>
                    <a:pt x="538" y="762"/>
                  </a:lnTo>
                  <a:lnTo>
                    <a:pt x="547" y="775"/>
                  </a:lnTo>
                  <a:lnTo>
                    <a:pt x="560" y="770"/>
                  </a:lnTo>
                  <a:lnTo>
                    <a:pt x="568" y="781"/>
                  </a:lnTo>
                  <a:lnTo>
                    <a:pt x="581" y="772"/>
                  </a:lnTo>
                  <a:lnTo>
                    <a:pt x="596" y="781"/>
                  </a:lnTo>
                  <a:lnTo>
                    <a:pt x="607" y="768"/>
                  </a:lnTo>
                  <a:lnTo>
                    <a:pt x="626" y="766"/>
                  </a:lnTo>
                  <a:lnTo>
                    <a:pt x="647" y="766"/>
                  </a:lnTo>
                  <a:lnTo>
                    <a:pt x="658" y="753"/>
                  </a:lnTo>
                  <a:lnTo>
                    <a:pt x="673" y="755"/>
                  </a:lnTo>
                  <a:lnTo>
                    <a:pt x="679" y="740"/>
                  </a:lnTo>
                  <a:lnTo>
                    <a:pt x="701" y="742"/>
                  </a:lnTo>
                  <a:lnTo>
                    <a:pt x="717" y="734"/>
                  </a:lnTo>
                  <a:lnTo>
                    <a:pt x="773" y="734"/>
                  </a:lnTo>
                  <a:lnTo>
                    <a:pt x="769" y="719"/>
                  </a:lnTo>
                  <a:lnTo>
                    <a:pt x="792" y="713"/>
                  </a:lnTo>
                  <a:lnTo>
                    <a:pt x="803" y="704"/>
                  </a:lnTo>
                  <a:lnTo>
                    <a:pt x="803" y="691"/>
                  </a:lnTo>
                  <a:lnTo>
                    <a:pt x="824" y="689"/>
                  </a:lnTo>
                  <a:lnTo>
                    <a:pt x="826" y="680"/>
                  </a:lnTo>
                  <a:lnTo>
                    <a:pt x="839" y="674"/>
                  </a:lnTo>
                  <a:lnTo>
                    <a:pt x="856" y="674"/>
                  </a:lnTo>
                  <a:lnTo>
                    <a:pt x="869" y="666"/>
                  </a:lnTo>
                  <a:lnTo>
                    <a:pt x="884" y="670"/>
                  </a:lnTo>
                  <a:lnTo>
                    <a:pt x="899" y="674"/>
                  </a:lnTo>
                  <a:lnTo>
                    <a:pt x="918" y="670"/>
                  </a:lnTo>
                  <a:lnTo>
                    <a:pt x="938" y="674"/>
                  </a:lnTo>
                  <a:lnTo>
                    <a:pt x="950" y="674"/>
                  </a:lnTo>
                  <a:lnTo>
                    <a:pt x="978" y="653"/>
                  </a:lnTo>
                  <a:lnTo>
                    <a:pt x="997" y="627"/>
                  </a:lnTo>
                  <a:lnTo>
                    <a:pt x="993" y="623"/>
                  </a:lnTo>
                  <a:close/>
                </a:path>
              </a:pathLst>
            </a:custGeom>
            <a:solidFill>
              <a:schemeClr val="bg1"/>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175" name="Freeform 47">
              <a:extLst>
                <a:ext uri="{FF2B5EF4-FFF2-40B4-BE49-F238E27FC236}">
                  <a16:creationId xmlns:a16="http://schemas.microsoft.com/office/drawing/2014/main" id="{C324F100-53BA-431F-A86F-53628CA2810E}"/>
                </a:ext>
              </a:extLst>
            </p:cNvPr>
            <p:cNvSpPr>
              <a:spLocks/>
            </p:cNvSpPr>
            <p:nvPr/>
          </p:nvSpPr>
          <p:spPr bwMode="auto">
            <a:xfrm>
              <a:off x="2797168" y="394410"/>
              <a:ext cx="1131888" cy="947738"/>
            </a:xfrm>
            <a:custGeom>
              <a:avLst/>
              <a:gdLst>
                <a:gd name="T0" fmla="*/ 265 w 713"/>
                <a:gd name="T1" fmla="*/ 578 h 597"/>
                <a:gd name="T2" fmla="*/ 265 w 713"/>
                <a:gd name="T3" fmla="*/ 554 h 597"/>
                <a:gd name="T4" fmla="*/ 286 w 713"/>
                <a:gd name="T5" fmla="*/ 529 h 597"/>
                <a:gd name="T6" fmla="*/ 303 w 713"/>
                <a:gd name="T7" fmla="*/ 488 h 597"/>
                <a:gd name="T8" fmla="*/ 316 w 713"/>
                <a:gd name="T9" fmla="*/ 452 h 597"/>
                <a:gd name="T10" fmla="*/ 329 w 713"/>
                <a:gd name="T11" fmla="*/ 424 h 597"/>
                <a:gd name="T12" fmla="*/ 373 w 713"/>
                <a:gd name="T13" fmla="*/ 389 h 597"/>
                <a:gd name="T14" fmla="*/ 412 w 713"/>
                <a:gd name="T15" fmla="*/ 368 h 597"/>
                <a:gd name="T16" fmla="*/ 450 w 713"/>
                <a:gd name="T17" fmla="*/ 302 h 597"/>
                <a:gd name="T18" fmla="*/ 470 w 713"/>
                <a:gd name="T19" fmla="*/ 266 h 597"/>
                <a:gd name="T20" fmla="*/ 491 w 713"/>
                <a:gd name="T21" fmla="*/ 236 h 597"/>
                <a:gd name="T22" fmla="*/ 551 w 713"/>
                <a:gd name="T23" fmla="*/ 221 h 597"/>
                <a:gd name="T24" fmla="*/ 610 w 713"/>
                <a:gd name="T25" fmla="*/ 201 h 597"/>
                <a:gd name="T26" fmla="*/ 655 w 713"/>
                <a:gd name="T27" fmla="*/ 176 h 597"/>
                <a:gd name="T28" fmla="*/ 692 w 713"/>
                <a:gd name="T29" fmla="*/ 143 h 597"/>
                <a:gd name="T30" fmla="*/ 711 w 713"/>
                <a:gd name="T31" fmla="*/ 107 h 597"/>
                <a:gd name="T32" fmla="*/ 687 w 713"/>
                <a:gd name="T33" fmla="*/ 62 h 597"/>
                <a:gd name="T34" fmla="*/ 642 w 713"/>
                <a:gd name="T35" fmla="*/ 30 h 597"/>
                <a:gd name="T36" fmla="*/ 581 w 713"/>
                <a:gd name="T37" fmla="*/ 5 h 597"/>
                <a:gd name="T38" fmla="*/ 536 w 713"/>
                <a:gd name="T39" fmla="*/ 2 h 597"/>
                <a:gd name="T40" fmla="*/ 538 w 713"/>
                <a:gd name="T41" fmla="*/ 32 h 597"/>
                <a:gd name="T42" fmla="*/ 504 w 713"/>
                <a:gd name="T43" fmla="*/ 43 h 597"/>
                <a:gd name="T44" fmla="*/ 504 w 713"/>
                <a:gd name="T45" fmla="*/ 77 h 597"/>
                <a:gd name="T46" fmla="*/ 470 w 713"/>
                <a:gd name="T47" fmla="*/ 96 h 597"/>
                <a:gd name="T48" fmla="*/ 440 w 713"/>
                <a:gd name="T49" fmla="*/ 73 h 597"/>
                <a:gd name="T50" fmla="*/ 425 w 713"/>
                <a:gd name="T51" fmla="*/ 120 h 597"/>
                <a:gd name="T52" fmla="*/ 401 w 713"/>
                <a:gd name="T53" fmla="*/ 171 h 597"/>
                <a:gd name="T54" fmla="*/ 361 w 713"/>
                <a:gd name="T55" fmla="*/ 191 h 597"/>
                <a:gd name="T56" fmla="*/ 327 w 713"/>
                <a:gd name="T57" fmla="*/ 218 h 597"/>
                <a:gd name="T58" fmla="*/ 286 w 713"/>
                <a:gd name="T59" fmla="*/ 214 h 597"/>
                <a:gd name="T60" fmla="*/ 256 w 713"/>
                <a:gd name="T61" fmla="*/ 227 h 597"/>
                <a:gd name="T62" fmla="*/ 215 w 713"/>
                <a:gd name="T63" fmla="*/ 255 h 597"/>
                <a:gd name="T64" fmla="*/ 179 w 713"/>
                <a:gd name="T65" fmla="*/ 281 h 597"/>
                <a:gd name="T66" fmla="*/ 160 w 713"/>
                <a:gd name="T67" fmla="*/ 312 h 597"/>
                <a:gd name="T68" fmla="*/ 124 w 713"/>
                <a:gd name="T69" fmla="*/ 332 h 597"/>
                <a:gd name="T70" fmla="*/ 87 w 713"/>
                <a:gd name="T71" fmla="*/ 349 h 597"/>
                <a:gd name="T72" fmla="*/ 27 w 713"/>
                <a:gd name="T73" fmla="*/ 353 h 597"/>
                <a:gd name="T74" fmla="*/ 4 w 713"/>
                <a:gd name="T75" fmla="*/ 389 h 597"/>
                <a:gd name="T76" fmla="*/ 0 w 713"/>
                <a:gd name="T77" fmla="*/ 441 h 597"/>
                <a:gd name="T78" fmla="*/ 15 w 713"/>
                <a:gd name="T79" fmla="*/ 467 h 597"/>
                <a:gd name="T80" fmla="*/ 44 w 713"/>
                <a:gd name="T81" fmla="*/ 475 h 597"/>
                <a:gd name="T82" fmla="*/ 100 w 713"/>
                <a:gd name="T83" fmla="*/ 467 h 597"/>
                <a:gd name="T84" fmla="*/ 113 w 713"/>
                <a:gd name="T85" fmla="*/ 486 h 597"/>
                <a:gd name="T86" fmla="*/ 136 w 713"/>
                <a:gd name="T87" fmla="*/ 497 h 597"/>
                <a:gd name="T88" fmla="*/ 160 w 713"/>
                <a:gd name="T89" fmla="*/ 518 h 597"/>
                <a:gd name="T90" fmla="*/ 168 w 713"/>
                <a:gd name="T91" fmla="*/ 548 h 597"/>
                <a:gd name="T92" fmla="*/ 145 w 713"/>
                <a:gd name="T93" fmla="*/ 578 h 597"/>
                <a:gd name="T94" fmla="*/ 162 w 713"/>
                <a:gd name="T95" fmla="*/ 597 h 597"/>
                <a:gd name="T96" fmla="*/ 200 w 713"/>
                <a:gd name="T97" fmla="*/ 586 h 597"/>
                <a:gd name="T98" fmla="*/ 233 w 713"/>
                <a:gd name="T99" fmla="*/ 58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3" h="597">
                  <a:moveTo>
                    <a:pt x="254" y="593"/>
                  </a:moveTo>
                  <a:lnTo>
                    <a:pt x="265" y="578"/>
                  </a:lnTo>
                  <a:lnTo>
                    <a:pt x="267" y="567"/>
                  </a:lnTo>
                  <a:lnTo>
                    <a:pt x="265" y="554"/>
                  </a:lnTo>
                  <a:lnTo>
                    <a:pt x="279" y="541"/>
                  </a:lnTo>
                  <a:lnTo>
                    <a:pt x="286" y="529"/>
                  </a:lnTo>
                  <a:lnTo>
                    <a:pt x="294" y="514"/>
                  </a:lnTo>
                  <a:lnTo>
                    <a:pt x="303" y="488"/>
                  </a:lnTo>
                  <a:lnTo>
                    <a:pt x="309" y="469"/>
                  </a:lnTo>
                  <a:lnTo>
                    <a:pt x="316" y="452"/>
                  </a:lnTo>
                  <a:lnTo>
                    <a:pt x="329" y="437"/>
                  </a:lnTo>
                  <a:lnTo>
                    <a:pt x="329" y="424"/>
                  </a:lnTo>
                  <a:lnTo>
                    <a:pt x="350" y="404"/>
                  </a:lnTo>
                  <a:lnTo>
                    <a:pt x="373" y="389"/>
                  </a:lnTo>
                  <a:lnTo>
                    <a:pt x="399" y="383"/>
                  </a:lnTo>
                  <a:lnTo>
                    <a:pt x="412" y="368"/>
                  </a:lnTo>
                  <a:lnTo>
                    <a:pt x="425" y="347"/>
                  </a:lnTo>
                  <a:lnTo>
                    <a:pt x="450" y="302"/>
                  </a:lnTo>
                  <a:lnTo>
                    <a:pt x="459" y="285"/>
                  </a:lnTo>
                  <a:lnTo>
                    <a:pt x="470" y="266"/>
                  </a:lnTo>
                  <a:lnTo>
                    <a:pt x="476" y="251"/>
                  </a:lnTo>
                  <a:lnTo>
                    <a:pt x="491" y="236"/>
                  </a:lnTo>
                  <a:lnTo>
                    <a:pt x="514" y="229"/>
                  </a:lnTo>
                  <a:lnTo>
                    <a:pt x="551" y="221"/>
                  </a:lnTo>
                  <a:lnTo>
                    <a:pt x="574" y="210"/>
                  </a:lnTo>
                  <a:lnTo>
                    <a:pt x="610" y="201"/>
                  </a:lnTo>
                  <a:lnTo>
                    <a:pt x="632" y="195"/>
                  </a:lnTo>
                  <a:lnTo>
                    <a:pt x="655" y="176"/>
                  </a:lnTo>
                  <a:lnTo>
                    <a:pt x="666" y="156"/>
                  </a:lnTo>
                  <a:lnTo>
                    <a:pt x="692" y="143"/>
                  </a:lnTo>
                  <a:lnTo>
                    <a:pt x="713" y="126"/>
                  </a:lnTo>
                  <a:lnTo>
                    <a:pt x="711" y="107"/>
                  </a:lnTo>
                  <a:lnTo>
                    <a:pt x="698" y="82"/>
                  </a:lnTo>
                  <a:lnTo>
                    <a:pt x="687" y="62"/>
                  </a:lnTo>
                  <a:lnTo>
                    <a:pt x="668" y="45"/>
                  </a:lnTo>
                  <a:lnTo>
                    <a:pt x="642" y="30"/>
                  </a:lnTo>
                  <a:lnTo>
                    <a:pt x="608" y="19"/>
                  </a:lnTo>
                  <a:lnTo>
                    <a:pt x="581" y="5"/>
                  </a:lnTo>
                  <a:lnTo>
                    <a:pt x="563" y="0"/>
                  </a:lnTo>
                  <a:lnTo>
                    <a:pt x="536" y="2"/>
                  </a:lnTo>
                  <a:lnTo>
                    <a:pt x="525" y="17"/>
                  </a:lnTo>
                  <a:lnTo>
                    <a:pt x="538" y="32"/>
                  </a:lnTo>
                  <a:lnTo>
                    <a:pt x="531" y="49"/>
                  </a:lnTo>
                  <a:lnTo>
                    <a:pt x="504" y="43"/>
                  </a:lnTo>
                  <a:lnTo>
                    <a:pt x="489" y="56"/>
                  </a:lnTo>
                  <a:lnTo>
                    <a:pt x="504" y="77"/>
                  </a:lnTo>
                  <a:lnTo>
                    <a:pt x="497" y="94"/>
                  </a:lnTo>
                  <a:lnTo>
                    <a:pt x="470" y="96"/>
                  </a:lnTo>
                  <a:lnTo>
                    <a:pt x="459" y="77"/>
                  </a:lnTo>
                  <a:lnTo>
                    <a:pt x="440" y="73"/>
                  </a:lnTo>
                  <a:lnTo>
                    <a:pt x="427" y="82"/>
                  </a:lnTo>
                  <a:lnTo>
                    <a:pt x="425" y="120"/>
                  </a:lnTo>
                  <a:lnTo>
                    <a:pt x="410" y="152"/>
                  </a:lnTo>
                  <a:lnTo>
                    <a:pt x="401" y="171"/>
                  </a:lnTo>
                  <a:lnTo>
                    <a:pt x="376" y="182"/>
                  </a:lnTo>
                  <a:lnTo>
                    <a:pt x="361" y="191"/>
                  </a:lnTo>
                  <a:lnTo>
                    <a:pt x="352" y="206"/>
                  </a:lnTo>
                  <a:lnTo>
                    <a:pt x="327" y="218"/>
                  </a:lnTo>
                  <a:lnTo>
                    <a:pt x="305" y="212"/>
                  </a:lnTo>
                  <a:lnTo>
                    <a:pt x="286" y="214"/>
                  </a:lnTo>
                  <a:lnTo>
                    <a:pt x="275" y="223"/>
                  </a:lnTo>
                  <a:lnTo>
                    <a:pt x="256" y="227"/>
                  </a:lnTo>
                  <a:lnTo>
                    <a:pt x="233" y="240"/>
                  </a:lnTo>
                  <a:lnTo>
                    <a:pt x="215" y="255"/>
                  </a:lnTo>
                  <a:lnTo>
                    <a:pt x="201" y="274"/>
                  </a:lnTo>
                  <a:lnTo>
                    <a:pt x="179" y="281"/>
                  </a:lnTo>
                  <a:lnTo>
                    <a:pt x="162" y="295"/>
                  </a:lnTo>
                  <a:lnTo>
                    <a:pt x="160" y="312"/>
                  </a:lnTo>
                  <a:lnTo>
                    <a:pt x="138" y="315"/>
                  </a:lnTo>
                  <a:lnTo>
                    <a:pt x="124" y="332"/>
                  </a:lnTo>
                  <a:lnTo>
                    <a:pt x="107" y="345"/>
                  </a:lnTo>
                  <a:lnTo>
                    <a:pt x="87" y="349"/>
                  </a:lnTo>
                  <a:lnTo>
                    <a:pt x="51" y="349"/>
                  </a:lnTo>
                  <a:lnTo>
                    <a:pt x="27" y="353"/>
                  </a:lnTo>
                  <a:lnTo>
                    <a:pt x="23" y="370"/>
                  </a:lnTo>
                  <a:lnTo>
                    <a:pt x="4" y="389"/>
                  </a:lnTo>
                  <a:lnTo>
                    <a:pt x="0" y="417"/>
                  </a:lnTo>
                  <a:lnTo>
                    <a:pt x="0" y="441"/>
                  </a:lnTo>
                  <a:lnTo>
                    <a:pt x="4" y="456"/>
                  </a:lnTo>
                  <a:lnTo>
                    <a:pt x="15" y="467"/>
                  </a:lnTo>
                  <a:lnTo>
                    <a:pt x="13" y="479"/>
                  </a:lnTo>
                  <a:lnTo>
                    <a:pt x="44" y="475"/>
                  </a:lnTo>
                  <a:lnTo>
                    <a:pt x="74" y="466"/>
                  </a:lnTo>
                  <a:lnTo>
                    <a:pt x="100" y="467"/>
                  </a:lnTo>
                  <a:lnTo>
                    <a:pt x="117" y="471"/>
                  </a:lnTo>
                  <a:lnTo>
                    <a:pt x="113" y="486"/>
                  </a:lnTo>
                  <a:lnTo>
                    <a:pt x="111" y="505"/>
                  </a:lnTo>
                  <a:lnTo>
                    <a:pt x="136" y="497"/>
                  </a:lnTo>
                  <a:lnTo>
                    <a:pt x="147" y="514"/>
                  </a:lnTo>
                  <a:lnTo>
                    <a:pt x="160" y="518"/>
                  </a:lnTo>
                  <a:lnTo>
                    <a:pt x="171" y="531"/>
                  </a:lnTo>
                  <a:lnTo>
                    <a:pt x="168" y="548"/>
                  </a:lnTo>
                  <a:lnTo>
                    <a:pt x="156" y="561"/>
                  </a:lnTo>
                  <a:lnTo>
                    <a:pt x="145" y="578"/>
                  </a:lnTo>
                  <a:lnTo>
                    <a:pt x="160" y="584"/>
                  </a:lnTo>
                  <a:lnTo>
                    <a:pt x="162" y="597"/>
                  </a:lnTo>
                  <a:lnTo>
                    <a:pt x="179" y="586"/>
                  </a:lnTo>
                  <a:lnTo>
                    <a:pt x="200" y="586"/>
                  </a:lnTo>
                  <a:lnTo>
                    <a:pt x="213" y="591"/>
                  </a:lnTo>
                  <a:lnTo>
                    <a:pt x="233" y="589"/>
                  </a:lnTo>
                  <a:lnTo>
                    <a:pt x="254" y="593"/>
                  </a:lnTo>
                  <a:close/>
                </a:path>
              </a:pathLst>
            </a:cu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76" name="Freeform 48">
              <a:extLst>
                <a:ext uri="{FF2B5EF4-FFF2-40B4-BE49-F238E27FC236}">
                  <a16:creationId xmlns:a16="http://schemas.microsoft.com/office/drawing/2014/main" id="{77978DA3-E71C-4FD2-808E-02F36309D489}"/>
                </a:ext>
              </a:extLst>
            </p:cNvPr>
            <p:cNvSpPr>
              <a:spLocks/>
            </p:cNvSpPr>
            <p:nvPr/>
          </p:nvSpPr>
          <p:spPr bwMode="auto">
            <a:xfrm>
              <a:off x="2220905" y="938922"/>
              <a:ext cx="627063" cy="1055688"/>
            </a:xfrm>
            <a:custGeom>
              <a:avLst/>
              <a:gdLst>
                <a:gd name="T0" fmla="*/ 378 w 395"/>
                <a:gd name="T1" fmla="*/ 147 h 665"/>
                <a:gd name="T2" fmla="*/ 382 w 395"/>
                <a:gd name="T3" fmla="*/ 179 h 665"/>
                <a:gd name="T4" fmla="*/ 388 w 395"/>
                <a:gd name="T5" fmla="*/ 218 h 665"/>
                <a:gd name="T6" fmla="*/ 365 w 395"/>
                <a:gd name="T7" fmla="*/ 241 h 665"/>
                <a:gd name="T8" fmla="*/ 329 w 395"/>
                <a:gd name="T9" fmla="*/ 254 h 665"/>
                <a:gd name="T10" fmla="*/ 286 w 395"/>
                <a:gd name="T11" fmla="*/ 277 h 665"/>
                <a:gd name="T12" fmla="*/ 265 w 395"/>
                <a:gd name="T13" fmla="*/ 307 h 665"/>
                <a:gd name="T14" fmla="*/ 256 w 395"/>
                <a:gd name="T15" fmla="*/ 350 h 665"/>
                <a:gd name="T16" fmla="*/ 281 w 395"/>
                <a:gd name="T17" fmla="*/ 393 h 665"/>
                <a:gd name="T18" fmla="*/ 326 w 395"/>
                <a:gd name="T19" fmla="*/ 432 h 665"/>
                <a:gd name="T20" fmla="*/ 344 w 395"/>
                <a:gd name="T21" fmla="*/ 474 h 665"/>
                <a:gd name="T22" fmla="*/ 320 w 395"/>
                <a:gd name="T23" fmla="*/ 487 h 665"/>
                <a:gd name="T24" fmla="*/ 271 w 395"/>
                <a:gd name="T25" fmla="*/ 489 h 665"/>
                <a:gd name="T26" fmla="*/ 254 w 395"/>
                <a:gd name="T27" fmla="*/ 511 h 665"/>
                <a:gd name="T28" fmla="*/ 256 w 395"/>
                <a:gd name="T29" fmla="*/ 528 h 665"/>
                <a:gd name="T30" fmla="*/ 288 w 395"/>
                <a:gd name="T31" fmla="*/ 551 h 665"/>
                <a:gd name="T32" fmla="*/ 297 w 395"/>
                <a:gd name="T33" fmla="*/ 586 h 665"/>
                <a:gd name="T34" fmla="*/ 309 w 395"/>
                <a:gd name="T35" fmla="*/ 601 h 665"/>
                <a:gd name="T36" fmla="*/ 322 w 395"/>
                <a:gd name="T37" fmla="*/ 618 h 665"/>
                <a:gd name="T38" fmla="*/ 341 w 395"/>
                <a:gd name="T39" fmla="*/ 633 h 665"/>
                <a:gd name="T40" fmla="*/ 329 w 395"/>
                <a:gd name="T41" fmla="*/ 665 h 665"/>
                <a:gd name="T42" fmla="*/ 286 w 395"/>
                <a:gd name="T43" fmla="*/ 660 h 665"/>
                <a:gd name="T44" fmla="*/ 262 w 395"/>
                <a:gd name="T45" fmla="*/ 663 h 665"/>
                <a:gd name="T46" fmla="*/ 239 w 395"/>
                <a:gd name="T47" fmla="*/ 643 h 665"/>
                <a:gd name="T48" fmla="*/ 200 w 395"/>
                <a:gd name="T49" fmla="*/ 620 h 665"/>
                <a:gd name="T50" fmla="*/ 181 w 395"/>
                <a:gd name="T51" fmla="*/ 596 h 665"/>
                <a:gd name="T52" fmla="*/ 155 w 395"/>
                <a:gd name="T53" fmla="*/ 577 h 665"/>
                <a:gd name="T54" fmla="*/ 119 w 395"/>
                <a:gd name="T55" fmla="*/ 585 h 665"/>
                <a:gd name="T56" fmla="*/ 89 w 395"/>
                <a:gd name="T57" fmla="*/ 553 h 665"/>
                <a:gd name="T58" fmla="*/ 51 w 395"/>
                <a:gd name="T59" fmla="*/ 543 h 665"/>
                <a:gd name="T60" fmla="*/ 53 w 395"/>
                <a:gd name="T61" fmla="*/ 506 h 665"/>
                <a:gd name="T62" fmla="*/ 47 w 395"/>
                <a:gd name="T63" fmla="*/ 481 h 665"/>
                <a:gd name="T64" fmla="*/ 57 w 395"/>
                <a:gd name="T65" fmla="*/ 446 h 665"/>
                <a:gd name="T66" fmla="*/ 34 w 395"/>
                <a:gd name="T67" fmla="*/ 432 h 665"/>
                <a:gd name="T68" fmla="*/ 29 w 395"/>
                <a:gd name="T69" fmla="*/ 402 h 665"/>
                <a:gd name="T70" fmla="*/ 45 w 395"/>
                <a:gd name="T71" fmla="*/ 380 h 665"/>
                <a:gd name="T72" fmla="*/ 17 w 395"/>
                <a:gd name="T73" fmla="*/ 354 h 665"/>
                <a:gd name="T74" fmla="*/ 12 w 395"/>
                <a:gd name="T75" fmla="*/ 329 h 665"/>
                <a:gd name="T76" fmla="*/ 19 w 395"/>
                <a:gd name="T77" fmla="*/ 299 h 665"/>
                <a:gd name="T78" fmla="*/ 30 w 395"/>
                <a:gd name="T79" fmla="*/ 269 h 665"/>
                <a:gd name="T80" fmla="*/ 38 w 395"/>
                <a:gd name="T81" fmla="*/ 239 h 665"/>
                <a:gd name="T82" fmla="*/ 55 w 395"/>
                <a:gd name="T83" fmla="*/ 209 h 665"/>
                <a:gd name="T84" fmla="*/ 51 w 395"/>
                <a:gd name="T85" fmla="*/ 175 h 665"/>
                <a:gd name="T86" fmla="*/ 53 w 395"/>
                <a:gd name="T87" fmla="*/ 143 h 665"/>
                <a:gd name="T88" fmla="*/ 68 w 395"/>
                <a:gd name="T89" fmla="*/ 106 h 665"/>
                <a:gd name="T90" fmla="*/ 104 w 395"/>
                <a:gd name="T91" fmla="*/ 98 h 665"/>
                <a:gd name="T92" fmla="*/ 155 w 395"/>
                <a:gd name="T93" fmla="*/ 106 h 665"/>
                <a:gd name="T94" fmla="*/ 209 w 395"/>
                <a:gd name="T95" fmla="*/ 91 h 665"/>
                <a:gd name="T96" fmla="*/ 205 w 395"/>
                <a:gd name="T97" fmla="*/ 36 h 665"/>
                <a:gd name="T98" fmla="*/ 222 w 395"/>
                <a:gd name="T99" fmla="*/ 17 h 665"/>
                <a:gd name="T100" fmla="*/ 245 w 395"/>
                <a:gd name="T101" fmla="*/ 0 h 665"/>
                <a:gd name="T102" fmla="*/ 277 w 395"/>
                <a:gd name="T103" fmla="*/ 6 h 665"/>
                <a:gd name="T104" fmla="*/ 328 w 395"/>
                <a:gd name="T105" fmla="*/ 17 h 665"/>
                <a:gd name="T106" fmla="*/ 373 w 395"/>
                <a:gd name="T107" fmla="*/ 14 h 665"/>
                <a:gd name="T108" fmla="*/ 386 w 395"/>
                <a:gd name="T109" fmla="*/ 27 h 665"/>
                <a:gd name="T110" fmla="*/ 363 w 395"/>
                <a:gd name="T111" fmla="*/ 74 h 665"/>
                <a:gd name="T112" fmla="*/ 367 w 395"/>
                <a:gd name="T113" fmla="*/ 113 h 665"/>
                <a:gd name="T114" fmla="*/ 376 w 395"/>
                <a:gd name="T115" fmla="*/ 136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5" h="665">
                  <a:moveTo>
                    <a:pt x="365" y="147"/>
                  </a:moveTo>
                  <a:lnTo>
                    <a:pt x="378" y="147"/>
                  </a:lnTo>
                  <a:lnTo>
                    <a:pt x="395" y="158"/>
                  </a:lnTo>
                  <a:lnTo>
                    <a:pt x="382" y="179"/>
                  </a:lnTo>
                  <a:lnTo>
                    <a:pt x="386" y="196"/>
                  </a:lnTo>
                  <a:lnTo>
                    <a:pt x="388" y="218"/>
                  </a:lnTo>
                  <a:lnTo>
                    <a:pt x="371" y="226"/>
                  </a:lnTo>
                  <a:lnTo>
                    <a:pt x="365" y="241"/>
                  </a:lnTo>
                  <a:lnTo>
                    <a:pt x="350" y="245"/>
                  </a:lnTo>
                  <a:lnTo>
                    <a:pt x="329" y="254"/>
                  </a:lnTo>
                  <a:lnTo>
                    <a:pt x="307" y="258"/>
                  </a:lnTo>
                  <a:lnTo>
                    <a:pt x="286" y="277"/>
                  </a:lnTo>
                  <a:lnTo>
                    <a:pt x="279" y="295"/>
                  </a:lnTo>
                  <a:lnTo>
                    <a:pt x="265" y="307"/>
                  </a:lnTo>
                  <a:lnTo>
                    <a:pt x="256" y="323"/>
                  </a:lnTo>
                  <a:lnTo>
                    <a:pt x="256" y="350"/>
                  </a:lnTo>
                  <a:lnTo>
                    <a:pt x="260" y="370"/>
                  </a:lnTo>
                  <a:lnTo>
                    <a:pt x="281" y="393"/>
                  </a:lnTo>
                  <a:lnTo>
                    <a:pt x="303" y="412"/>
                  </a:lnTo>
                  <a:lnTo>
                    <a:pt x="326" y="432"/>
                  </a:lnTo>
                  <a:lnTo>
                    <a:pt x="337" y="457"/>
                  </a:lnTo>
                  <a:lnTo>
                    <a:pt x="344" y="474"/>
                  </a:lnTo>
                  <a:lnTo>
                    <a:pt x="344" y="491"/>
                  </a:lnTo>
                  <a:lnTo>
                    <a:pt x="320" y="487"/>
                  </a:lnTo>
                  <a:lnTo>
                    <a:pt x="303" y="491"/>
                  </a:lnTo>
                  <a:lnTo>
                    <a:pt x="271" y="489"/>
                  </a:lnTo>
                  <a:lnTo>
                    <a:pt x="258" y="492"/>
                  </a:lnTo>
                  <a:lnTo>
                    <a:pt x="254" y="511"/>
                  </a:lnTo>
                  <a:lnTo>
                    <a:pt x="239" y="519"/>
                  </a:lnTo>
                  <a:lnTo>
                    <a:pt x="256" y="528"/>
                  </a:lnTo>
                  <a:lnTo>
                    <a:pt x="275" y="536"/>
                  </a:lnTo>
                  <a:lnTo>
                    <a:pt x="288" y="551"/>
                  </a:lnTo>
                  <a:lnTo>
                    <a:pt x="299" y="569"/>
                  </a:lnTo>
                  <a:lnTo>
                    <a:pt x="297" y="586"/>
                  </a:lnTo>
                  <a:lnTo>
                    <a:pt x="294" y="601"/>
                  </a:lnTo>
                  <a:lnTo>
                    <a:pt x="309" y="601"/>
                  </a:lnTo>
                  <a:lnTo>
                    <a:pt x="322" y="603"/>
                  </a:lnTo>
                  <a:lnTo>
                    <a:pt x="322" y="618"/>
                  </a:lnTo>
                  <a:lnTo>
                    <a:pt x="329" y="633"/>
                  </a:lnTo>
                  <a:lnTo>
                    <a:pt x="341" y="633"/>
                  </a:lnTo>
                  <a:lnTo>
                    <a:pt x="339" y="650"/>
                  </a:lnTo>
                  <a:lnTo>
                    <a:pt x="329" y="665"/>
                  </a:lnTo>
                  <a:lnTo>
                    <a:pt x="309" y="663"/>
                  </a:lnTo>
                  <a:lnTo>
                    <a:pt x="286" y="660"/>
                  </a:lnTo>
                  <a:lnTo>
                    <a:pt x="277" y="650"/>
                  </a:lnTo>
                  <a:lnTo>
                    <a:pt x="262" y="663"/>
                  </a:lnTo>
                  <a:lnTo>
                    <a:pt x="249" y="660"/>
                  </a:lnTo>
                  <a:lnTo>
                    <a:pt x="239" y="643"/>
                  </a:lnTo>
                  <a:lnTo>
                    <a:pt x="222" y="637"/>
                  </a:lnTo>
                  <a:lnTo>
                    <a:pt x="200" y="620"/>
                  </a:lnTo>
                  <a:lnTo>
                    <a:pt x="196" y="603"/>
                  </a:lnTo>
                  <a:lnTo>
                    <a:pt x="181" y="596"/>
                  </a:lnTo>
                  <a:lnTo>
                    <a:pt x="164" y="601"/>
                  </a:lnTo>
                  <a:lnTo>
                    <a:pt x="155" y="577"/>
                  </a:lnTo>
                  <a:lnTo>
                    <a:pt x="143" y="592"/>
                  </a:lnTo>
                  <a:lnTo>
                    <a:pt x="119" y="585"/>
                  </a:lnTo>
                  <a:lnTo>
                    <a:pt x="106" y="568"/>
                  </a:lnTo>
                  <a:lnTo>
                    <a:pt x="89" y="553"/>
                  </a:lnTo>
                  <a:lnTo>
                    <a:pt x="70" y="541"/>
                  </a:lnTo>
                  <a:lnTo>
                    <a:pt x="51" y="543"/>
                  </a:lnTo>
                  <a:lnTo>
                    <a:pt x="49" y="524"/>
                  </a:lnTo>
                  <a:lnTo>
                    <a:pt x="53" y="506"/>
                  </a:lnTo>
                  <a:lnTo>
                    <a:pt x="55" y="496"/>
                  </a:lnTo>
                  <a:lnTo>
                    <a:pt x="47" y="481"/>
                  </a:lnTo>
                  <a:lnTo>
                    <a:pt x="40" y="459"/>
                  </a:lnTo>
                  <a:lnTo>
                    <a:pt x="57" y="446"/>
                  </a:lnTo>
                  <a:lnTo>
                    <a:pt x="47" y="440"/>
                  </a:lnTo>
                  <a:lnTo>
                    <a:pt x="34" y="432"/>
                  </a:lnTo>
                  <a:lnTo>
                    <a:pt x="29" y="423"/>
                  </a:lnTo>
                  <a:lnTo>
                    <a:pt x="29" y="402"/>
                  </a:lnTo>
                  <a:lnTo>
                    <a:pt x="42" y="393"/>
                  </a:lnTo>
                  <a:lnTo>
                    <a:pt x="45" y="380"/>
                  </a:lnTo>
                  <a:lnTo>
                    <a:pt x="30" y="361"/>
                  </a:lnTo>
                  <a:lnTo>
                    <a:pt x="17" y="354"/>
                  </a:lnTo>
                  <a:lnTo>
                    <a:pt x="0" y="344"/>
                  </a:lnTo>
                  <a:lnTo>
                    <a:pt x="12" y="329"/>
                  </a:lnTo>
                  <a:lnTo>
                    <a:pt x="10" y="308"/>
                  </a:lnTo>
                  <a:lnTo>
                    <a:pt x="19" y="299"/>
                  </a:lnTo>
                  <a:lnTo>
                    <a:pt x="25" y="282"/>
                  </a:lnTo>
                  <a:lnTo>
                    <a:pt x="30" y="269"/>
                  </a:lnTo>
                  <a:lnTo>
                    <a:pt x="36" y="254"/>
                  </a:lnTo>
                  <a:lnTo>
                    <a:pt x="38" y="239"/>
                  </a:lnTo>
                  <a:lnTo>
                    <a:pt x="51" y="222"/>
                  </a:lnTo>
                  <a:lnTo>
                    <a:pt x="55" y="209"/>
                  </a:lnTo>
                  <a:lnTo>
                    <a:pt x="55" y="190"/>
                  </a:lnTo>
                  <a:lnTo>
                    <a:pt x="51" y="175"/>
                  </a:lnTo>
                  <a:lnTo>
                    <a:pt x="59" y="158"/>
                  </a:lnTo>
                  <a:lnTo>
                    <a:pt x="53" y="143"/>
                  </a:lnTo>
                  <a:lnTo>
                    <a:pt x="53" y="113"/>
                  </a:lnTo>
                  <a:lnTo>
                    <a:pt x="68" y="106"/>
                  </a:lnTo>
                  <a:lnTo>
                    <a:pt x="77" y="92"/>
                  </a:lnTo>
                  <a:lnTo>
                    <a:pt x="104" y="98"/>
                  </a:lnTo>
                  <a:lnTo>
                    <a:pt x="124" y="100"/>
                  </a:lnTo>
                  <a:lnTo>
                    <a:pt x="155" y="106"/>
                  </a:lnTo>
                  <a:lnTo>
                    <a:pt x="188" y="100"/>
                  </a:lnTo>
                  <a:lnTo>
                    <a:pt x="209" y="91"/>
                  </a:lnTo>
                  <a:lnTo>
                    <a:pt x="205" y="62"/>
                  </a:lnTo>
                  <a:lnTo>
                    <a:pt x="205" y="36"/>
                  </a:lnTo>
                  <a:lnTo>
                    <a:pt x="213" y="21"/>
                  </a:lnTo>
                  <a:lnTo>
                    <a:pt x="222" y="17"/>
                  </a:lnTo>
                  <a:lnTo>
                    <a:pt x="228" y="0"/>
                  </a:lnTo>
                  <a:lnTo>
                    <a:pt x="245" y="0"/>
                  </a:lnTo>
                  <a:lnTo>
                    <a:pt x="258" y="4"/>
                  </a:lnTo>
                  <a:lnTo>
                    <a:pt x="277" y="6"/>
                  </a:lnTo>
                  <a:lnTo>
                    <a:pt x="305" y="14"/>
                  </a:lnTo>
                  <a:lnTo>
                    <a:pt x="328" y="17"/>
                  </a:lnTo>
                  <a:lnTo>
                    <a:pt x="346" y="17"/>
                  </a:lnTo>
                  <a:lnTo>
                    <a:pt x="373" y="14"/>
                  </a:lnTo>
                  <a:lnTo>
                    <a:pt x="390" y="10"/>
                  </a:lnTo>
                  <a:lnTo>
                    <a:pt x="386" y="27"/>
                  </a:lnTo>
                  <a:lnTo>
                    <a:pt x="367" y="46"/>
                  </a:lnTo>
                  <a:lnTo>
                    <a:pt x="363" y="74"/>
                  </a:lnTo>
                  <a:lnTo>
                    <a:pt x="363" y="98"/>
                  </a:lnTo>
                  <a:lnTo>
                    <a:pt x="367" y="113"/>
                  </a:lnTo>
                  <a:lnTo>
                    <a:pt x="378" y="124"/>
                  </a:lnTo>
                  <a:lnTo>
                    <a:pt x="376" y="136"/>
                  </a:lnTo>
                  <a:lnTo>
                    <a:pt x="365" y="147"/>
                  </a:lnTo>
                  <a:close/>
                </a:path>
              </a:pathLst>
            </a:custGeom>
            <a:solidFill>
              <a:schemeClr val="bg1"/>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77" name="Freeform 49">
              <a:extLst>
                <a:ext uri="{FF2B5EF4-FFF2-40B4-BE49-F238E27FC236}">
                  <a16:creationId xmlns:a16="http://schemas.microsoft.com/office/drawing/2014/main" id="{755D4914-D6E0-4FA9-8994-BDF7D5C52E86}"/>
                </a:ext>
              </a:extLst>
            </p:cNvPr>
            <p:cNvSpPr>
              <a:spLocks/>
            </p:cNvSpPr>
            <p:nvPr/>
          </p:nvSpPr>
          <p:spPr bwMode="auto">
            <a:xfrm>
              <a:off x="2600318" y="1134185"/>
              <a:ext cx="600075" cy="1454150"/>
            </a:xfrm>
            <a:custGeom>
              <a:avLst/>
              <a:gdLst>
                <a:gd name="T0" fmla="*/ 102 w 378"/>
                <a:gd name="T1" fmla="*/ 510 h 916"/>
                <a:gd name="T2" fmla="*/ 83 w 378"/>
                <a:gd name="T3" fmla="*/ 480 h 916"/>
                <a:gd name="T4" fmla="*/ 58 w 378"/>
                <a:gd name="T5" fmla="*/ 463 h 916"/>
                <a:gd name="T6" fmla="*/ 36 w 378"/>
                <a:gd name="T7" fmla="*/ 413 h 916"/>
                <a:gd name="T8" fmla="*/ 15 w 378"/>
                <a:gd name="T9" fmla="*/ 388 h 916"/>
                <a:gd name="T10" fmla="*/ 64 w 378"/>
                <a:gd name="T11" fmla="*/ 368 h 916"/>
                <a:gd name="T12" fmla="*/ 105 w 378"/>
                <a:gd name="T13" fmla="*/ 351 h 916"/>
                <a:gd name="T14" fmla="*/ 64 w 378"/>
                <a:gd name="T15" fmla="*/ 289 h 916"/>
                <a:gd name="T16" fmla="*/ 17 w 378"/>
                <a:gd name="T17" fmla="*/ 227 h 916"/>
                <a:gd name="T18" fmla="*/ 40 w 378"/>
                <a:gd name="T19" fmla="*/ 172 h 916"/>
                <a:gd name="T20" fmla="*/ 90 w 378"/>
                <a:gd name="T21" fmla="*/ 131 h 916"/>
                <a:gd name="T22" fmla="*/ 132 w 378"/>
                <a:gd name="T23" fmla="*/ 103 h 916"/>
                <a:gd name="T24" fmla="*/ 143 w 378"/>
                <a:gd name="T25" fmla="*/ 56 h 916"/>
                <a:gd name="T26" fmla="*/ 126 w 378"/>
                <a:gd name="T27" fmla="*/ 24 h 916"/>
                <a:gd name="T28" fmla="*/ 198 w 378"/>
                <a:gd name="T29" fmla="*/ 0 h 916"/>
                <a:gd name="T30" fmla="*/ 237 w 378"/>
                <a:gd name="T31" fmla="*/ 20 h 916"/>
                <a:gd name="T32" fmla="*/ 271 w 378"/>
                <a:gd name="T33" fmla="*/ 48 h 916"/>
                <a:gd name="T34" fmla="*/ 292 w 378"/>
                <a:gd name="T35" fmla="*/ 82 h 916"/>
                <a:gd name="T36" fmla="*/ 284 w 378"/>
                <a:gd name="T37" fmla="*/ 118 h 916"/>
                <a:gd name="T38" fmla="*/ 324 w 378"/>
                <a:gd name="T39" fmla="*/ 120 h 916"/>
                <a:gd name="T40" fmla="*/ 378 w 378"/>
                <a:gd name="T41" fmla="*/ 127 h 916"/>
                <a:gd name="T42" fmla="*/ 348 w 378"/>
                <a:gd name="T43" fmla="*/ 172 h 916"/>
                <a:gd name="T44" fmla="*/ 339 w 378"/>
                <a:gd name="T45" fmla="*/ 249 h 916"/>
                <a:gd name="T46" fmla="*/ 341 w 378"/>
                <a:gd name="T47" fmla="*/ 300 h 916"/>
                <a:gd name="T48" fmla="*/ 307 w 378"/>
                <a:gd name="T49" fmla="*/ 364 h 916"/>
                <a:gd name="T50" fmla="*/ 260 w 378"/>
                <a:gd name="T51" fmla="*/ 426 h 916"/>
                <a:gd name="T52" fmla="*/ 239 w 378"/>
                <a:gd name="T53" fmla="*/ 478 h 916"/>
                <a:gd name="T54" fmla="*/ 218 w 378"/>
                <a:gd name="T55" fmla="*/ 501 h 916"/>
                <a:gd name="T56" fmla="*/ 216 w 378"/>
                <a:gd name="T57" fmla="*/ 559 h 916"/>
                <a:gd name="T58" fmla="*/ 211 w 378"/>
                <a:gd name="T59" fmla="*/ 600 h 916"/>
                <a:gd name="T60" fmla="*/ 192 w 378"/>
                <a:gd name="T61" fmla="*/ 638 h 916"/>
                <a:gd name="T62" fmla="*/ 201 w 378"/>
                <a:gd name="T63" fmla="*/ 681 h 916"/>
                <a:gd name="T64" fmla="*/ 220 w 378"/>
                <a:gd name="T65" fmla="*/ 721 h 916"/>
                <a:gd name="T66" fmla="*/ 248 w 378"/>
                <a:gd name="T67" fmla="*/ 698 h 916"/>
                <a:gd name="T68" fmla="*/ 231 w 378"/>
                <a:gd name="T69" fmla="*/ 768 h 916"/>
                <a:gd name="T70" fmla="*/ 263 w 378"/>
                <a:gd name="T71" fmla="*/ 822 h 916"/>
                <a:gd name="T72" fmla="*/ 250 w 378"/>
                <a:gd name="T73" fmla="*/ 867 h 916"/>
                <a:gd name="T74" fmla="*/ 222 w 378"/>
                <a:gd name="T75" fmla="*/ 908 h 916"/>
                <a:gd name="T76" fmla="*/ 175 w 378"/>
                <a:gd name="T77" fmla="*/ 897 h 916"/>
                <a:gd name="T78" fmla="*/ 130 w 378"/>
                <a:gd name="T79" fmla="*/ 884 h 916"/>
                <a:gd name="T80" fmla="*/ 152 w 378"/>
                <a:gd name="T81" fmla="*/ 841 h 916"/>
                <a:gd name="T82" fmla="*/ 122 w 378"/>
                <a:gd name="T83" fmla="*/ 777 h 916"/>
                <a:gd name="T84" fmla="*/ 124 w 378"/>
                <a:gd name="T85" fmla="*/ 683 h 916"/>
                <a:gd name="T86" fmla="*/ 109 w 378"/>
                <a:gd name="T87" fmla="*/ 619 h 916"/>
                <a:gd name="T88" fmla="*/ 85 w 378"/>
                <a:gd name="T89" fmla="*/ 565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8" h="916">
                  <a:moveTo>
                    <a:pt x="90" y="542"/>
                  </a:moveTo>
                  <a:lnTo>
                    <a:pt x="100" y="527"/>
                  </a:lnTo>
                  <a:lnTo>
                    <a:pt x="102" y="510"/>
                  </a:lnTo>
                  <a:lnTo>
                    <a:pt x="90" y="510"/>
                  </a:lnTo>
                  <a:lnTo>
                    <a:pt x="83" y="495"/>
                  </a:lnTo>
                  <a:lnTo>
                    <a:pt x="83" y="480"/>
                  </a:lnTo>
                  <a:lnTo>
                    <a:pt x="70" y="478"/>
                  </a:lnTo>
                  <a:lnTo>
                    <a:pt x="55" y="478"/>
                  </a:lnTo>
                  <a:lnTo>
                    <a:pt x="58" y="463"/>
                  </a:lnTo>
                  <a:lnTo>
                    <a:pt x="60" y="446"/>
                  </a:lnTo>
                  <a:lnTo>
                    <a:pt x="49" y="428"/>
                  </a:lnTo>
                  <a:lnTo>
                    <a:pt x="36" y="413"/>
                  </a:lnTo>
                  <a:lnTo>
                    <a:pt x="17" y="405"/>
                  </a:lnTo>
                  <a:lnTo>
                    <a:pt x="0" y="396"/>
                  </a:lnTo>
                  <a:lnTo>
                    <a:pt x="15" y="388"/>
                  </a:lnTo>
                  <a:lnTo>
                    <a:pt x="19" y="369"/>
                  </a:lnTo>
                  <a:lnTo>
                    <a:pt x="32" y="366"/>
                  </a:lnTo>
                  <a:lnTo>
                    <a:pt x="64" y="368"/>
                  </a:lnTo>
                  <a:lnTo>
                    <a:pt x="81" y="364"/>
                  </a:lnTo>
                  <a:lnTo>
                    <a:pt x="105" y="368"/>
                  </a:lnTo>
                  <a:lnTo>
                    <a:pt x="105" y="351"/>
                  </a:lnTo>
                  <a:lnTo>
                    <a:pt x="98" y="334"/>
                  </a:lnTo>
                  <a:lnTo>
                    <a:pt x="87" y="309"/>
                  </a:lnTo>
                  <a:lnTo>
                    <a:pt x="64" y="289"/>
                  </a:lnTo>
                  <a:lnTo>
                    <a:pt x="42" y="270"/>
                  </a:lnTo>
                  <a:lnTo>
                    <a:pt x="21" y="247"/>
                  </a:lnTo>
                  <a:lnTo>
                    <a:pt x="17" y="227"/>
                  </a:lnTo>
                  <a:lnTo>
                    <a:pt x="17" y="200"/>
                  </a:lnTo>
                  <a:lnTo>
                    <a:pt x="26" y="184"/>
                  </a:lnTo>
                  <a:lnTo>
                    <a:pt x="40" y="172"/>
                  </a:lnTo>
                  <a:lnTo>
                    <a:pt x="47" y="154"/>
                  </a:lnTo>
                  <a:lnTo>
                    <a:pt x="68" y="135"/>
                  </a:lnTo>
                  <a:lnTo>
                    <a:pt x="90" y="131"/>
                  </a:lnTo>
                  <a:lnTo>
                    <a:pt x="111" y="122"/>
                  </a:lnTo>
                  <a:lnTo>
                    <a:pt x="126" y="118"/>
                  </a:lnTo>
                  <a:lnTo>
                    <a:pt x="132" y="103"/>
                  </a:lnTo>
                  <a:lnTo>
                    <a:pt x="149" y="95"/>
                  </a:lnTo>
                  <a:lnTo>
                    <a:pt x="147" y="73"/>
                  </a:lnTo>
                  <a:lnTo>
                    <a:pt x="143" y="56"/>
                  </a:lnTo>
                  <a:lnTo>
                    <a:pt x="156" y="35"/>
                  </a:lnTo>
                  <a:lnTo>
                    <a:pt x="139" y="24"/>
                  </a:lnTo>
                  <a:lnTo>
                    <a:pt x="126" y="24"/>
                  </a:lnTo>
                  <a:lnTo>
                    <a:pt x="137" y="13"/>
                  </a:lnTo>
                  <a:lnTo>
                    <a:pt x="168" y="9"/>
                  </a:lnTo>
                  <a:lnTo>
                    <a:pt x="198" y="0"/>
                  </a:lnTo>
                  <a:lnTo>
                    <a:pt x="224" y="1"/>
                  </a:lnTo>
                  <a:lnTo>
                    <a:pt x="241" y="5"/>
                  </a:lnTo>
                  <a:lnTo>
                    <a:pt x="237" y="20"/>
                  </a:lnTo>
                  <a:lnTo>
                    <a:pt x="235" y="39"/>
                  </a:lnTo>
                  <a:lnTo>
                    <a:pt x="260" y="31"/>
                  </a:lnTo>
                  <a:lnTo>
                    <a:pt x="271" y="48"/>
                  </a:lnTo>
                  <a:lnTo>
                    <a:pt x="284" y="52"/>
                  </a:lnTo>
                  <a:lnTo>
                    <a:pt x="295" y="65"/>
                  </a:lnTo>
                  <a:lnTo>
                    <a:pt x="292" y="82"/>
                  </a:lnTo>
                  <a:lnTo>
                    <a:pt x="280" y="95"/>
                  </a:lnTo>
                  <a:lnTo>
                    <a:pt x="269" y="112"/>
                  </a:lnTo>
                  <a:lnTo>
                    <a:pt x="284" y="118"/>
                  </a:lnTo>
                  <a:lnTo>
                    <a:pt x="286" y="131"/>
                  </a:lnTo>
                  <a:lnTo>
                    <a:pt x="303" y="120"/>
                  </a:lnTo>
                  <a:lnTo>
                    <a:pt x="324" y="120"/>
                  </a:lnTo>
                  <a:lnTo>
                    <a:pt x="337" y="125"/>
                  </a:lnTo>
                  <a:lnTo>
                    <a:pt x="357" y="123"/>
                  </a:lnTo>
                  <a:lnTo>
                    <a:pt x="378" y="127"/>
                  </a:lnTo>
                  <a:lnTo>
                    <a:pt x="373" y="140"/>
                  </a:lnTo>
                  <a:lnTo>
                    <a:pt x="357" y="155"/>
                  </a:lnTo>
                  <a:lnTo>
                    <a:pt x="348" y="172"/>
                  </a:lnTo>
                  <a:lnTo>
                    <a:pt x="352" y="195"/>
                  </a:lnTo>
                  <a:lnTo>
                    <a:pt x="348" y="217"/>
                  </a:lnTo>
                  <a:lnTo>
                    <a:pt x="339" y="249"/>
                  </a:lnTo>
                  <a:lnTo>
                    <a:pt x="333" y="270"/>
                  </a:lnTo>
                  <a:lnTo>
                    <a:pt x="352" y="283"/>
                  </a:lnTo>
                  <a:lnTo>
                    <a:pt x="341" y="300"/>
                  </a:lnTo>
                  <a:lnTo>
                    <a:pt x="331" y="315"/>
                  </a:lnTo>
                  <a:lnTo>
                    <a:pt x="324" y="339"/>
                  </a:lnTo>
                  <a:lnTo>
                    <a:pt x="307" y="364"/>
                  </a:lnTo>
                  <a:lnTo>
                    <a:pt x="286" y="375"/>
                  </a:lnTo>
                  <a:lnTo>
                    <a:pt x="271" y="398"/>
                  </a:lnTo>
                  <a:lnTo>
                    <a:pt x="260" y="426"/>
                  </a:lnTo>
                  <a:lnTo>
                    <a:pt x="250" y="450"/>
                  </a:lnTo>
                  <a:lnTo>
                    <a:pt x="252" y="463"/>
                  </a:lnTo>
                  <a:lnTo>
                    <a:pt x="239" y="478"/>
                  </a:lnTo>
                  <a:lnTo>
                    <a:pt x="228" y="484"/>
                  </a:lnTo>
                  <a:lnTo>
                    <a:pt x="216" y="484"/>
                  </a:lnTo>
                  <a:lnTo>
                    <a:pt x="218" y="501"/>
                  </a:lnTo>
                  <a:lnTo>
                    <a:pt x="218" y="523"/>
                  </a:lnTo>
                  <a:lnTo>
                    <a:pt x="213" y="539"/>
                  </a:lnTo>
                  <a:lnTo>
                    <a:pt x="216" y="559"/>
                  </a:lnTo>
                  <a:lnTo>
                    <a:pt x="218" y="574"/>
                  </a:lnTo>
                  <a:lnTo>
                    <a:pt x="220" y="593"/>
                  </a:lnTo>
                  <a:lnTo>
                    <a:pt x="211" y="600"/>
                  </a:lnTo>
                  <a:lnTo>
                    <a:pt x="209" y="612"/>
                  </a:lnTo>
                  <a:lnTo>
                    <a:pt x="201" y="623"/>
                  </a:lnTo>
                  <a:lnTo>
                    <a:pt x="192" y="638"/>
                  </a:lnTo>
                  <a:lnTo>
                    <a:pt x="188" y="657"/>
                  </a:lnTo>
                  <a:lnTo>
                    <a:pt x="194" y="668"/>
                  </a:lnTo>
                  <a:lnTo>
                    <a:pt x="201" y="681"/>
                  </a:lnTo>
                  <a:lnTo>
                    <a:pt x="207" y="694"/>
                  </a:lnTo>
                  <a:lnTo>
                    <a:pt x="205" y="715"/>
                  </a:lnTo>
                  <a:lnTo>
                    <a:pt x="220" y="721"/>
                  </a:lnTo>
                  <a:lnTo>
                    <a:pt x="226" y="704"/>
                  </a:lnTo>
                  <a:lnTo>
                    <a:pt x="233" y="685"/>
                  </a:lnTo>
                  <a:lnTo>
                    <a:pt x="248" y="698"/>
                  </a:lnTo>
                  <a:lnTo>
                    <a:pt x="245" y="724"/>
                  </a:lnTo>
                  <a:lnTo>
                    <a:pt x="233" y="745"/>
                  </a:lnTo>
                  <a:lnTo>
                    <a:pt x="231" y="768"/>
                  </a:lnTo>
                  <a:lnTo>
                    <a:pt x="231" y="788"/>
                  </a:lnTo>
                  <a:lnTo>
                    <a:pt x="243" y="805"/>
                  </a:lnTo>
                  <a:lnTo>
                    <a:pt x="263" y="822"/>
                  </a:lnTo>
                  <a:lnTo>
                    <a:pt x="262" y="841"/>
                  </a:lnTo>
                  <a:lnTo>
                    <a:pt x="250" y="846"/>
                  </a:lnTo>
                  <a:lnTo>
                    <a:pt x="250" y="867"/>
                  </a:lnTo>
                  <a:lnTo>
                    <a:pt x="246" y="880"/>
                  </a:lnTo>
                  <a:lnTo>
                    <a:pt x="230" y="897"/>
                  </a:lnTo>
                  <a:lnTo>
                    <a:pt x="222" y="908"/>
                  </a:lnTo>
                  <a:lnTo>
                    <a:pt x="207" y="916"/>
                  </a:lnTo>
                  <a:lnTo>
                    <a:pt x="190" y="905"/>
                  </a:lnTo>
                  <a:lnTo>
                    <a:pt x="175" y="897"/>
                  </a:lnTo>
                  <a:lnTo>
                    <a:pt x="160" y="897"/>
                  </a:lnTo>
                  <a:lnTo>
                    <a:pt x="137" y="897"/>
                  </a:lnTo>
                  <a:lnTo>
                    <a:pt x="130" y="884"/>
                  </a:lnTo>
                  <a:lnTo>
                    <a:pt x="132" y="863"/>
                  </a:lnTo>
                  <a:lnTo>
                    <a:pt x="149" y="854"/>
                  </a:lnTo>
                  <a:lnTo>
                    <a:pt x="152" y="841"/>
                  </a:lnTo>
                  <a:lnTo>
                    <a:pt x="136" y="820"/>
                  </a:lnTo>
                  <a:lnTo>
                    <a:pt x="124" y="796"/>
                  </a:lnTo>
                  <a:lnTo>
                    <a:pt x="122" y="777"/>
                  </a:lnTo>
                  <a:lnTo>
                    <a:pt x="122" y="753"/>
                  </a:lnTo>
                  <a:lnTo>
                    <a:pt x="128" y="721"/>
                  </a:lnTo>
                  <a:lnTo>
                    <a:pt x="124" y="683"/>
                  </a:lnTo>
                  <a:lnTo>
                    <a:pt x="111" y="657"/>
                  </a:lnTo>
                  <a:lnTo>
                    <a:pt x="109" y="636"/>
                  </a:lnTo>
                  <a:lnTo>
                    <a:pt x="109" y="619"/>
                  </a:lnTo>
                  <a:lnTo>
                    <a:pt x="113" y="597"/>
                  </a:lnTo>
                  <a:lnTo>
                    <a:pt x="105" y="582"/>
                  </a:lnTo>
                  <a:lnTo>
                    <a:pt x="85" y="565"/>
                  </a:lnTo>
                  <a:lnTo>
                    <a:pt x="90" y="542"/>
                  </a:lnTo>
                  <a:close/>
                </a:path>
              </a:pathLst>
            </a:cu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78" name="Freeform 50">
              <a:extLst>
                <a:ext uri="{FF2B5EF4-FFF2-40B4-BE49-F238E27FC236}">
                  <a16:creationId xmlns:a16="http://schemas.microsoft.com/office/drawing/2014/main" id="{BD2C514D-5C86-4A8E-8191-DA1752FA214C}"/>
                </a:ext>
              </a:extLst>
            </p:cNvPr>
            <p:cNvSpPr>
              <a:spLocks/>
            </p:cNvSpPr>
            <p:nvPr/>
          </p:nvSpPr>
          <p:spPr bwMode="auto">
            <a:xfrm>
              <a:off x="2878130" y="1831097"/>
              <a:ext cx="735013" cy="1109663"/>
            </a:xfrm>
            <a:custGeom>
              <a:avLst/>
              <a:gdLst>
                <a:gd name="T0" fmla="*/ 17 w 463"/>
                <a:gd name="T1" fmla="*/ 484 h 699"/>
                <a:gd name="T2" fmla="*/ 51 w 463"/>
                <a:gd name="T3" fmla="*/ 509 h 699"/>
                <a:gd name="T4" fmla="*/ 81 w 463"/>
                <a:gd name="T5" fmla="*/ 513 h 699"/>
                <a:gd name="T6" fmla="*/ 102 w 463"/>
                <a:gd name="T7" fmla="*/ 496 h 699"/>
                <a:gd name="T8" fmla="*/ 135 w 463"/>
                <a:gd name="T9" fmla="*/ 484 h 699"/>
                <a:gd name="T10" fmla="*/ 169 w 463"/>
                <a:gd name="T11" fmla="*/ 479 h 699"/>
                <a:gd name="T12" fmla="*/ 181 w 463"/>
                <a:gd name="T13" fmla="*/ 505 h 699"/>
                <a:gd name="T14" fmla="*/ 207 w 463"/>
                <a:gd name="T15" fmla="*/ 524 h 699"/>
                <a:gd name="T16" fmla="*/ 214 w 463"/>
                <a:gd name="T17" fmla="*/ 545 h 699"/>
                <a:gd name="T18" fmla="*/ 224 w 463"/>
                <a:gd name="T19" fmla="*/ 578 h 699"/>
                <a:gd name="T20" fmla="*/ 231 w 463"/>
                <a:gd name="T21" fmla="*/ 614 h 699"/>
                <a:gd name="T22" fmla="*/ 235 w 463"/>
                <a:gd name="T23" fmla="*/ 648 h 699"/>
                <a:gd name="T24" fmla="*/ 269 w 463"/>
                <a:gd name="T25" fmla="*/ 667 h 699"/>
                <a:gd name="T26" fmla="*/ 308 w 463"/>
                <a:gd name="T27" fmla="*/ 665 h 699"/>
                <a:gd name="T28" fmla="*/ 318 w 463"/>
                <a:gd name="T29" fmla="*/ 693 h 699"/>
                <a:gd name="T30" fmla="*/ 348 w 463"/>
                <a:gd name="T31" fmla="*/ 693 h 699"/>
                <a:gd name="T32" fmla="*/ 374 w 463"/>
                <a:gd name="T33" fmla="*/ 697 h 699"/>
                <a:gd name="T34" fmla="*/ 397 w 463"/>
                <a:gd name="T35" fmla="*/ 654 h 699"/>
                <a:gd name="T36" fmla="*/ 421 w 463"/>
                <a:gd name="T37" fmla="*/ 644 h 699"/>
                <a:gd name="T38" fmla="*/ 450 w 463"/>
                <a:gd name="T39" fmla="*/ 659 h 699"/>
                <a:gd name="T40" fmla="*/ 436 w 463"/>
                <a:gd name="T41" fmla="*/ 597 h 699"/>
                <a:gd name="T42" fmla="*/ 427 w 463"/>
                <a:gd name="T43" fmla="*/ 563 h 699"/>
                <a:gd name="T44" fmla="*/ 402 w 463"/>
                <a:gd name="T45" fmla="*/ 546 h 699"/>
                <a:gd name="T46" fmla="*/ 352 w 463"/>
                <a:gd name="T47" fmla="*/ 545 h 699"/>
                <a:gd name="T48" fmla="*/ 331 w 463"/>
                <a:gd name="T49" fmla="*/ 515 h 699"/>
                <a:gd name="T50" fmla="*/ 329 w 463"/>
                <a:gd name="T51" fmla="*/ 483 h 699"/>
                <a:gd name="T52" fmla="*/ 329 w 463"/>
                <a:gd name="T53" fmla="*/ 445 h 699"/>
                <a:gd name="T54" fmla="*/ 331 w 463"/>
                <a:gd name="T55" fmla="*/ 407 h 699"/>
                <a:gd name="T56" fmla="*/ 346 w 463"/>
                <a:gd name="T57" fmla="*/ 372 h 699"/>
                <a:gd name="T58" fmla="*/ 348 w 463"/>
                <a:gd name="T59" fmla="*/ 342 h 699"/>
                <a:gd name="T60" fmla="*/ 363 w 463"/>
                <a:gd name="T61" fmla="*/ 310 h 699"/>
                <a:gd name="T62" fmla="*/ 352 w 463"/>
                <a:gd name="T63" fmla="*/ 270 h 699"/>
                <a:gd name="T64" fmla="*/ 246 w 463"/>
                <a:gd name="T65" fmla="*/ 109 h 699"/>
                <a:gd name="T66" fmla="*/ 222 w 463"/>
                <a:gd name="T67" fmla="*/ 53 h 699"/>
                <a:gd name="T68" fmla="*/ 194 w 463"/>
                <a:gd name="T69" fmla="*/ 56 h 699"/>
                <a:gd name="T70" fmla="*/ 169 w 463"/>
                <a:gd name="T71" fmla="*/ 45 h 699"/>
                <a:gd name="T72" fmla="*/ 171 w 463"/>
                <a:gd name="T73" fmla="*/ 23 h 699"/>
                <a:gd name="T74" fmla="*/ 139 w 463"/>
                <a:gd name="T75" fmla="*/ 19 h 699"/>
                <a:gd name="T76" fmla="*/ 103 w 463"/>
                <a:gd name="T77" fmla="*/ 38 h 699"/>
                <a:gd name="T78" fmla="*/ 53 w 463"/>
                <a:gd name="T79" fmla="*/ 45 h 699"/>
                <a:gd name="T80" fmla="*/ 43 w 463"/>
                <a:gd name="T81" fmla="*/ 62 h 699"/>
                <a:gd name="T82" fmla="*/ 38 w 463"/>
                <a:gd name="T83" fmla="*/ 100 h 699"/>
                <a:gd name="T84" fmla="*/ 43 w 463"/>
                <a:gd name="T85" fmla="*/ 135 h 699"/>
                <a:gd name="T86" fmla="*/ 36 w 463"/>
                <a:gd name="T87" fmla="*/ 161 h 699"/>
                <a:gd name="T88" fmla="*/ 26 w 463"/>
                <a:gd name="T89" fmla="*/ 184 h 699"/>
                <a:gd name="T90" fmla="*/ 13 w 463"/>
                <a:gd name="T91" fmla="*/ 218 h 699"/>
                <a:gd name="T92" fmla="*/ 26 w 463"/>
                <a:gd name="T93" fmla="*/ 242 h 699"/>
                <a:gd name="T94" fmla="*/ 30 w 463"/>
                <a:gd name="T95" fmla="*/ 276 h 699"/>
                <a:gd name="T96" fmla="*/ 51 w 463"/>
                <a:gd name="T97" fmla="*/ 265 h 699"/>
                <a:gd name="T98" fmla="*/ 73 w 463"/>
                <a:gd name="T99" fmla="*/ 259 h 699"/>
                <a:gd name="T100" fmla="*/ 58 w 463"/>
                <a:gd name="T101" fmla="*/ 306 h 699"/>
                <a:gd name="T102" fmla="*/ 56 w 463"/>
                <a:gd name="T103" fmla="*/ 349 h 699"/>
                <a:gd name="T104" fmla="*/ 88 w 463"/>
                <a:gd name="T105" fmla="*/ 383 h 699"/>
                <a:gd name="T106" fmla="*/ 75 w 463"/>
                <a:gd name="T107" fmla="*/ 407 h 699"/>
                <a:gd name="T108" fmla="*/ 71 w 463"/>
                <a:gd name="T109" fmla="*/ 441 h 699"/>
                <a:gd name="T110" fmla="*/ 47 w 463"/>
                <a:gd name="T111" fmla="*/ 469 h 699"/>
                <a:gd name="T112" fmla="*/ 15 w 463"/>
                <a:gd name="T113" fmla="*/ 466 h 699"/>
                <a:gd name="T114" fmla="*/ 6 w 463"/>
                <a:gd name="T115" fmla="*/ 47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3" h="699">
                  <a:moveTo>
                    <a:pt x="6" y="471"/>
                  </a:moveTo>
                  <a:lnTo>
                    <a:pt x="17" y="484"/>
                  </a:lnTo>
                  <a:lnTo>
                    <a:pt x="34" y="500"/>
                  </a:lnTo>
                  <a:lnTo>
                    <a:pt x="51" y="509"/>
                  </a:lnTo>
                  <a:lnTo>
                    <a:pt x="64" y="505"/>
                  </a:lnTo>
                  <a:lnTo>
                    <a:pt x="81" y="513"/>
                  </a:lnTo>
                  <a:lnTo>
                    <a:pt x="98" y="511"/>
                  </a:lnTo>
                  <a:lnTo>
                    <a:pt x="102" y="496"/>
                  </a:lnTo>
                  <a:lnTo>
                    <a:pt x="111" y="479"/>
                  </a:lnTo>
                  <a:lnTo>
                    <a:pt x="135" y="484"/>
                  </a:lnTo>
                  <a:lnTo>
                    <a:pt x="154" y="484"/>
                  </a:lnTo>
                  <a:lnTo>
                    <a:pt x="169" y="479"/>
                  </a:lnTo>
                  <a:lnTo>
                    <a:pt x="181" y="496"/>
                  </a:lnTo>
                  <a:lnTo>
                    <a:pt x="181" y="505"/>
                  </a:lnTo>
                  <a:lnTo>
                    <a:pt x="194" y="513"/>
                  </a:lnTo>
                  <a:lnTo>
                    <a:pt x="207" y="524"/>
                  </a:lnTo>
                  <a:lnTo>
                    <a:pt x="209" y="535"/>
                  </a:lnTo>
                  <a:lnTo>
                    <a:pt x="214" y="545"/>
                  </a:lnTo>
                  <a:lnTo>
                    <a:pt x="228" y="561"/>
                  </a:lnTo>
                  <a:lnTo>
                    <a:pt x="224" y="578"/>
                  </a:lnTo>
                  <a:lnTo>
                    <a:pt x="220" y="597"/>
                  </a:lnTo>
                  <a:lnTo>
                    <a:pt x="231" y="614"/>
                  </a:lnTo>
                  <a:lnTo>
                    <a:pt x="224" y="635"/>
                  </a:lnTo>
                  <a:lnTo>
                    <a:pt x="235" y="648"/>
                  </a:lnTo>
                  <a:lnTo>
                    <a:pt x="248" y="661"/>
                  </a:lnTo>
                  <a:lnTo>
                    <a:pt x="269" y="667"/>
                  </a:lnTo>
                  <a:lnTo>
                    <a:pt x="290" y="667"/>
                  </a:lnTo>
                  <a:lnTo>
                    <a:pt x="308" y="665"/>
                  </a:lnTo>
                  <a:lnTo>
                    <a:pt x="312" y="678"/>
                  </a:lnTo>
                  <a:lnTo>
                    <a:pt x="318" y="693"/>
                  </a:lnTo>
                  <a:lnTo>
                    <a:pt x="333" y="693"/>
                  </a:lnTo>
                  <a:lnTo>
                    <a:pt x="348" y="693"/>
                  </a:lnTo>
                  <a:lnTo>
                    <a:pt x="359" y="699"/>
                  </a:lnTo>
                  <a:lnTo>
                    <a:pt x="374" y="697"/>
                  </a:lnTo>
                  <a:lnTo>
                    <a:pt x="387" y="672"/>
                  </a:lnTo>
                  <a:lnTo>
                    <a:pt x="397" y="654"/>
                  </a:lnTo>
                  <a:lnTo>
                    <a:pt x="414" y="663"/>
                  </a:lnTo>
                  <a:lnTo>
                    <a:pt x="421" y="644"/>
                  </a:lnTo>
                  <a:lnTo>
                    <a:pt x="436" y="650"/>
                  </a:lnTo>
                  <a:lnTo>
                    <a:pt x="450" y="659"/>
                  </a:lnTo>
                  <a:lnTo>
                    <a:pt x="463" y="650"/>
                  </a:lnTo>
                  <a:lnTo>
                    <a:pt x="436" y="597"/>
                  </a:lnTo>
                  <a:lnTo>
                    <a:pt x="419" y="578"/>
                  </a:lnTo>
                  <a:lnTo>
                    <a:pt x="427" y="563"/>
                  </a:lnTo>
                  <a:lnTo>
                    <a:pt x="419" y="548"/>
                  </a:lnTo>
                  <a:lnTo>
                    <a:pt x="402" y="546"/>
                  </a:lnTo>
                  <a:lnTo>
                    <a:pt x="372" y="548"/>
                  </a:lnTo>
                  <a:lnTo>
                    <a:pt x="352" y="545"/>
                  </a:lnTo>
                  <a:lnTo>
                    <a:pt x="355" y="528"/>
                  </a:lnTo>
                  <a:lnTo>
                    <a:pt x="331" y="515"/>
                  </a:lnTo>
                  <a:lnTo>
                    <a:pt x="339" y="501"/>
                  </a:lnTo>
                  <a:lnTo>
                    <a:pt x="329" y="483"/>
                  </a:lnTo>
                  <a:lnTo>
                    <a:pt x="335" y="466"/>
                  </a:lnTo>
                  <a:lnTo>
                    <a:pt x="329" y="445"/>
                  </a:lnTo>
                  <a:lnTo>
                    <a:pt x="337" y="424"/>
                  </a:lnTo>
                  <a:lnTo>
                    <a:pt x="331" y="407"/>
                  </a:lnTo>
                  <a:lnTo>
                    <a:pt x="331" y="381"/>
                  </a:lnTo>
                  <a:lnTo>
                    <a:pt x="346" y="372"/>
                  </a:lnTo>
                  <a:lnTo>
                    <a:pt x="357" y="355"/>
                  </a:lnTo>
                  <a:lnTo>
                    <a:pt x="348" y="342"/>
                  </a:lnTo>
                  <a:lnTo>
                    <a:pt x="359" y="325"/>
                  </a:lnTo>
                  <a:lnTo>
                    <a:pt x="363" y="310"/>
                  </a:lnTo>
                  <a:lnTo>
                    <a:pt x="359" y="289"/>
                  </a:lnTo>
                  <a:lnTo>
                    <a:pt x="352" y="270"/>
                  </a:lnTo>
                  <a:lnTo>
                    <a:pt x="269" y="195"/>
                  </a:lnTo>
                  <a:lnTo>
                    <a:pt x="246" y="109"/>
                  </a:lnTo>
                  <a:lnTo>
                    <a:pt x="239" y="60"/>
                  </a:lnTo>
                  <a:lnTo>
                    <a:pt x="222" y="53"/>
                  </a:lnTo>
                  <a:lnTo>
                    <a:pt x="203" y="45"/>
                  </a:lnTo>
                  <a:lnTo>
                    <a:pt x="194" y="56"/>
                  </a:lnTo>
                  <a:lnTo>
                    <a:pt x="177" y="62"/>
                  </a:lnTo>
                  <a:lnTo>
                    <a:pt x="169" y="45"/>
                  </a:lnTo>
                  <a:lnTo>
                    <a:pt x="181" y="38"/>
                  </a:lnTo>
                  <a:lnTo>
                    <a:pt x="171" y="23"/>
                  </a:lnTo>
                  <a:lnTo>
                    <a:pt x="158" y="0"/>
                  </a:lnTo>
                  <a:lnTo>
                    <a:pt x="139" y="19"/>
                  </a:lnTo>
                  <a:lnTo>
                    <a:pt x="126" y="28"/>
                  </a:lnTo>
                  <a:lnTo>
                    <a:pt x="103" y="38"/>
                  </a:lnTo>
                  <a:lnTo>
                    <a:pt x="79" y="47"/>
                  </a:lnTo>
                  <a:lnTo>
                    <a:pt x="53" y="45"/>
                  </a:lnTo>
                  <a:lnTo>
                    <a:pt x="41" y="45"/>
                  </a:lnTo>
                  <a:lnTo>
                    <a:pt x="43" y="62"/>
                  </a:lnTo>
                  <a:lnTo>
                    <a:pt x="43" y="84"/>
                  </a:lnTo>
                  <a:lnTo>
                    <a:pt x="38" y="100"/>
                  </a:lnTo>
                  <a:lnTo>
                    <a:pt x="41" y="120"/>
                  </a:lnTo>
                  <a:lnTo>
                    <a:pt x="43" y="135"/>
                  </a:lnTo>
                  <a:lnTo>
                    <a:pt x="45" y="154"/>
                  </a:lnTo>
                  <a:lnTo>
                    <a:pt x="36" y="161"/>
                  </a:lnTo>
                  <a:lnTo>
                    <a:pt x="34" y="173"/>
                  </a:lnTo>
                  <a:lnTo>
                    <a:pt x="26" y="184"/>
                  </a:lnTo>
                  <a:lnTo>
                    <a:pt x="17" y="199"/>
                  </a:lnTo>
                  <a:lnTo>
                    <a:pt x="13" y="218"/>
                  </a:lnTo>
                  <a:lnTo>
                    <a:pt x="19" y="229"/>
                  </a:lnTo>
                  <a:lnTo>
                    <a:pt x="26" y="242"/>
                  </a:lnTo>
                  <a:lnTo>
                    <a:pt x="32" y="255"/>
                  </a:lnTo>
                  <a:lnTo>
                    <a:pt x="30" y="276"/>
                  </a:lnTo>
                  <a:lnTo>
                    <a:pt x="45" y="282"/>
                  </a:lnTo>
                  <a:lnTo>
                    <a:pt x="51" y="265"/>
                  </a:lnTo>
                  <a:lnTo>
                    <a:pt x="58" y="246"/>
                  </a:lnTo>
                  <a:lnTo>
                    <a:pt x="73" y="259"/>
                  </a:lnTo>
                  <a:lnTo>
                    <a:pt x="70" y="285"/>
                  </a:lnTo>
                  <a:lnTo>
                    <a:pt x="58" y="306"/>
                  </a:lnTo>
                  <a:lnTo>
                    <a:pt x="56" y="329"/>
                  </a:lnTo>
                  <a:lnTo>
                    <a:pt x="56" y="349"/>
                  </a:lnTo>
                  <a:lnTo>
                    <a:pt x="68" y="366"/>
                  </a:lnTo>
                  <a:lnTo>
                    <a:pt x="88" y="383"/>
                  </a:lnTo>
                  <a:lnTo>
                    <a:pt x="87" y="402"/>
                  </a:lnTo>
                  <a:lnTo>
                    <a:pt x="75" y="407"/>
                  </a:lnTo>
                  <a:lnTo>
                    <a:pt x="75" y="428"/>
                  </a:lnTo>
                  <a:lnTo>
                    <a:pt x="71" y="441"/>
                  </a:lnTo>
                  <a:lnTo>
                    <a:pt x="55" y="458"/>
                  </a:lnTo>
                  <a:lnTo>
                    <a:pt x="47" y="469"/>
                  </a:lnTo>
                  <a:lnTo>
                    <a:pt x="32" y="477"/>
                  </a:lnTo>
                  <a:lnTo>
                    <a:pt x="15" y="466"/>
                  </a:lnTo>
                  <a:lnTo>
                    <a:pt x="0" y="458"/>
                  </a:lnTo>
                  <a:lnTo>
                    <a:pt x="6" y="471"/>
                  </a:lnTo>
                  <a:close/>
                </a:path>
              </a:pathLst>
            </a:custGeom>
            <a:solidFill>
              <a:srgbClr val="FFFF0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79" name="Freeform 51">
              <a:extLst>
                <a:ext uri="{FF2B5EF4-FFF2-40B4-BE49-F238E27FC236}">
                  <a16:creationId xmlns:a16="http://schemas.microsoft.com/office/drawing/2014/main" id="{85BDA247-EEAE-4574-8357-3935495E3177}"/>
                </a:ext>
              </a:extLst>
            </p:cNvPr>
            <p:cNvSpPr>
              <a:spLocks/>
            </p:cNvSpPr>
            <p:nvPr/>
          </p:nvSpPr>
          <p:spPr bwMode="auto">
            <a:xfrm>
              <a:off x="1952617" y="1229434"/>
              <a:ext cx="850900" cy="1677988"/>
            </a:xfrm>
            <a:custGeom>
              <a:avLst/>
              <a:gdLst>
                <a:gd name="T0" fmla="*/ 17 w 536"/>
                <a:gd name="T1" fmla="*/ 35 h 1057"/>
                <a:gd name="T2" fmla="*/ 0 w 536"/>
                <a:gd name="T3" fmla="*/ 95 h 1057"/>
                <a:gd name="T4" fmla="*/ 8 w 536"/>
                <a:gd name="T5" fmla="*/ 139 h 1057"/>
                <a:gd name="T6" fmla="*/ 40 w 536"/>
                <a:gd name="T7" fmla="*/ 186 h 1057"/>
                <a:gd name="T8" fmla="*/ 19 w 536"/>
                <a:gd name="T9" fmla="*/ 231 h 1057"/>
                <a:gd name="T10" fmla="*/ 60 w 536"/>
                <a:gd name="T11" fmla="*/ 253 h 1057"/>
                <a:gd name="T12" fmla="*/ 51 w 536"/>
                <a:gd name="T13" fmla="*/ 306 h 1057"/>
                <a:gd name="T14" fmla="*/ 100 w 536"/>
                <a:gd name="T15" fmla="*/ 298 h 1057"/>
                <a:gd name="T16" fmla="*/ 143 w 536"/>
                <a:gd name="T17" fmla="*/ 326 h 1057"/>
                <a:gd name="T18" fmla="*/ 190 w 536"/>
                <a:gd name="T19" fmla="*/ 364 h 1057"/>
                <a:gd name="T20" fmla="*/ 198 w 536"/>
                <a:gd name="T21" fmla="*/ 430 h 1057"/>
                <a:gd name="T22" fmla="*/ 239 w 536"/>
                <a:gd name="T23" fmla="*/ 475 h 1057"/>
                <a:gd name="T24" fmla="*/ 284 w 536"/>
                <a:gd name="T25" fmla="*/ 514 h 1057"/>
                <a:gd name="T26" fmla="*/ 278 w 536"/>
                <a:gd name="T27" fmla="*/ 554 h 1057"/>
                <a:gd name="T28" fmla="*/ 293 w 536"/>
                <a:gd name="T29" fmla="*/ 614 h 1057"/>
                <a:gd name="T30" fmla="*/ 288 w 536"/>
                <a:gd name="T31" fmla="*/ 661 h 1057"/>
                <a:gd name="T32" fmla="*/ 260 w 536"/>
                <a:gd name="T33" fmla="*/ 685 h 1057"/>
                <a:gd name="T34" fmla="*/ 224 w 536"/>
                <a:gd name="T35" fmla="*/ 717 h 1057"/>
                <a:gd name="T36" fmla="*/ 293 w 536"/>
                <a:gd name="T37" fmla="*/ 768 h 1057"/>
                <a:gd name="T38" fmla="*/ 312 w 536"/>
                <a:gd name="T39" fmla="*/ 830 h 1057"/>
                <a:gd name="T40" fmla="*/ 325 w 536"/>
                <a:gd name="T41" fmla="*/ 867 h 1057"/>
                <a:gd name="T42" fmla="*/ 301 w 536"/>
                <a:gd name="T43" fmla="*/ 905 h 1057"/>
                <a:gd name="T44" fmla="*/ 314 w 536"/>
                <a:gd name="T45" fmla="*/ 950 h 1057"/>
                <a:gd name="T46" fmla="*/ 348 w 536"/>
                <a:gd name="T47" fmla="*/ 935 h 1057"/>
                <a:gd name="T48" fmla="*/ 367 w 536"/>
                <a:gd name="T49" fmla="*/ 950 h 1057"/>
                <a:gd name="T50" fmla="*/ 355 w 536"/>
                <a:gd name="T51" fmla="*/ 995 h 1057"/>
                <a:gd name="T52" fmla="*/ 369 w 536"/>
                <a:gd name="T53" fmla="*/ 1049 h 1057"/>
                <a:gd name="T54" fmla="*/ 478 w 536"/>
                <a:gd name="T55" fmla="*/ 987 h 1057"/>
                <a:gd name="T56" fmla="*/ 500 w 536"/>
                <a:gd name="T57" fmla="*/ 910 h 1057"/>
                <a:gd name="T58" fmla="*/ 525 w 536"/>
                <a:gd name="T59" fmla="*/ 854 h 1057"/>
                <a:gd name="T60" fmla="*/ 513 w 536"/>
                <a:gd name="T61" fmla="*/ 788 h 1057"/>
                <a:gd name="T62" fmla="*/ 515 w 536"/>
                <a:gd name="T63" fmla="*/ 730 h 1057"/>
                <a:gd name="T64" fmla="*/ 536 w 536"/>
                <a:gd name="T65" fmla="*/ 661 h 1057"/>
                <a:gd name="T66" fmla="*/ 517 w 536"/>
                <a:gd name="T67" fmla="*/ 576 h 1057"/>
                <a:gd name="T68" fmla="*/ 513 w 536"/>
                <a:gd name="T69" fmla="*/ 522 h 1057"/>
                <a:gd name="T70" fmla="*/ 478 w 536"/>
                <a:gd name="T71" fmla="*/ 480 h 1057"/>
                <a:gd name="T72" fmla="*/ 431 w 536"/>
                <a:gd name="T73" fmla="*/ 480 h 1057"/>
                <a:gd name="T74" fmla="*/ 391 w 536"/>
                <a:gd name="T75" fmla="*/ 454 h 1057"/>
                <a:gd name="T76" fmla="*/ 350 w 536"/>
                <a:gd name="T77" fmla="*/ 413 h 1057"/>
                <a:gd name="T78" fmla="*/ 312 w 536"/>
                <a:gd name="T79" fmla="*/ 409 h 1057"/>
                <a:gd name="T80" fmla="*/ 258 w 536"/>
                <a:gd name="T81" fmla="*/ 370 h 1057"/>
                <a:gd name="T82" fmla="*/ 218 w 536"/>
                <a:gd name="T83" fmla="*/ 341 h 1057"/>
                <a:gd name="T84" fmla="*/ 216 w 536"/>
                <a:gd name="T85" fmla="*/ 298 h 1057"/>
                <a:gd name="T86" fmla="*/ 216 w 536"/>
                <a:gd name="T87" fmla="*/ 257 h 1057"/>
                <a:gd name="T88" fmla="*/ 198 w 536"/>
                <a:gd name="T89" fmla="*/ 219 h 1057"/>
                <a:gd name="T90" fmla="*/ 199 w 536"/>
                <a:gd name="T91" fmla="*/ 178 h 1057"/>
                <a:gd name="T92" fmla="*/ 181 w 536"/>
                <a:gd name="T93" fmla="*/ 146 h 1057"/>
                <a:gd name="T94" fmla="*/ 154 w 536"/>
                <a:gd name="T95" fmla="*/ 97 h 1057"/>
                <a:gd name="T96" fmla="*/ 113 w 536"/>
                <a:gd name="T97" fmla="*/ 80 h 1057"/>
                <a:gd name="T98" fmla="*/ 83 w 536"/>
                <a:gd name="T99" fmla="*/ 58 h 1057"/>
                <a:gd name="T100" fmla="*/ 73 w 536"/>
                <a:gd name="T101" fmla="*/ 17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36" h="1057">
                  <a:moveTo>
                    <a:pt x="47" y="7"/>
                  </a:moveTo>
                  <a:lnTo>
                    <a:pt x="30" y="20"/>
                  </a:lnTo>
                  <a:lnTo>
                    <a:pt x="17" y="35"/>
                  </a:lnTo>
                  <a:lnTo>
                    <a:pt x="2" y="54"/>
                  </a:lnTo>
                  <a:lnTo>
                    <a:pt x="2" y="82"/>
                  </a:lnTo>
                  <a:lnTo>
                    <a:pt x="0" y="95"/>
                  </a:lnTo>
                  <a:lnTo>
                    <a:pt x="8" y="107"/>
                  </a:lnTo>
                  <a:lnTo>
                    <a:pt x="4" y="118"/>
                  </a:lnTo>
                  <a:lnTo>
                    <a:pt x="8" y="139"/>
                  </a:lnTo>
                  <a:lnTo>
                    <a:pt x="11" y="157"/>
                  </a:lnTo>
                  <a:lnTo>
                    <a:pt x="24" y="172"/>
                  </a:lnTo>
                  <a:lnTo>
                    <a:pt x="40" y="186"/>
                  </a:lnTo>
                  <a:lnTo>
                    <a:pt x="21" y="197"/>
                  </a:lnTo>
                  <a:lnTo>
                    <a:pt x="21" y="216"/>
                  </a:lnTo>
                  <a:lnTo>
                    <a:pt x="19" y="231"/>
                  </a:lnTo>
                  <a:lnTo>
                    <a:pt x="36" y="236"/>
                  </a:lnTo>
                  <a:lnTo>
                    <a:pt x="62" y="242"/>
                  </a:lnTo>
                  <a:lnTo>
                    <a:pt x="60" y="253"/>
                  </a:lnTo>
                  <a:lnTo>
                    <a:pt x="58" y="270"/>
                  </a:lnTo>
                  <a:lnTo>
                    <a:pt x="47" y="289"/>
                  </a:lnTo>
                  <a:lnTo>
                    <a:pt x="51" y="306"/>
                  </a:lnTo>
                  <a:lnTo>
                    <a:pt x="66" y="294"/>
                  </a:lnTo>
                  <a:lnTo>
                    <a:pt x="85" y="293"/>
                  </a:lnTo>
                  <a:lnTo>
                    <a:pt x="100" y="298"/>
                  </a:lnTo>
                  <a:lnTo>
                    <a:pt x="119" y="311"/>
                  </a:lnTo>
                  <a:lnTo>
                    <a:pt x="128" y="323"/>
                  </a:lnTo>
                  <a:lnTo>
                    <a:pt x="143" y="326"/>
                  </a:lnTo>
                  <a:lnTo>
                    <a:pt x="154" y="328"/>
                  </a:lnTo>
                  <a:lnTo>
                    <a:pt x="169" y="347"/>
                  </a:lnTo>
                  <a:lnTo>
                    <a:pt x="190" y="364"/>
                  </a:lnTo>
                  <a:lnTo>
                    <a:pt x="186" y="388"/>
                  </a:lnTo>
                  <a:lnTo>
                    <a:pt x="184" y="409"/>
                  </a:lnTo>
                  <a:lnTo>
                    <a:pt x="198" y="430"/>
                  </a:lnTo>
                  <a:lnTo>
                    <a:pt x="211" y="447"/>
                  </a:lnTo>
                  <a:lnTo>
                    <a:pt x="220" y="465"/>
                  </a:lnTo>
                  <a:lnTo>
                    <a:pt x="239" y="475"/>
                  </a:lnTo>
                  <a:lnTo>
                    <a:pt x="254" y="480"/>
                  </a:lnTo>
                  <a:lnTo>
                    <a:pt x="269" y="492"/>
                  </a:lnTo>
                  <a:lnTo>
                    <a:pt x="284" y="514"/>
                  </a:lnTo>
                  <a:lnTo>
                    <a:pt x="293" y="531"/>
                  </a:lnTo>
                  <a:lnTo>
                    <a:pt x="292" y="550"/>
                  </a:lnTo>
                  <a:lnTo>
                    <a:pt x="278" y="554"/>
                  </a:lnTo>
                  <a:lnTo>
                    <a:pt x="280" y="574"/>
                  </a:lnTo>
                  <a:lnTo>
                    <a:pt x="286" y="593"/>
                  </a:lnTo>
                  <a:lnTo>
                    <a:pt x="293" y="614"/>
                  </a:lnTo>
                  <a:lnTo>
                    <a:pt x="297" y="625"/>
                  </a:lnTo>
                  <a:lnTo>
                    <a:pt x="308" y="638"/>
                  </a:lnTo>
                  <a:lnTo>
                    <a:pt x="288" y="661"/>
                  </a:lnTo>
                  <a:lnTo>
                    <a:pt x="282" y="679"/>
                  </a:lnTo>
                  <a:lnTo>
                    <a:pt x="271" y="694"/>
                  </a:lnTo>
                  <a:lnTo>
                    <a:pt x="260" y="685"/>
                  </a:lnTo>
                  <a:lnTo>
                    <a:pt x="246" y="693"/>
                  </a:lnTo>
                  <a:lnTo>
                    <a:pt x="241" y="706"/>
                  </a:lnTo>
                  <a:lnTo>
                    <a:pt x="224" y="717"/>
                  </a:lnTo>
                  <a:lnTo>
                    <a:pt x="254" y="741"/>
                  </a:lnTo>
                  <a:lnTo>
                    <a:pt x="275" y="753"/>
                  </a:lnTo>
                  <a:lnTo>
                    <a:pt x="293" y="768"/>
                  </a:lnTo>
                  <a:lnTo>
                    <a:pt x="310" y="785"/>
                  </a:lnTo>
                  <a:lnTo>
                    <a:pt x="312" y="805"/>
                  </a:lnTo>
                  <a:lnTo>
                    <a:pt x="312" y="830"/>
                  </a:lnTo>
                  <a:lnTo>
                    <a:pt x="324" y="839"/>
                  </a:lnTo>
                  <a:lnTo>
                    <a:pt x="335" y="850"/>
                  </a:lnTo>
                  <a:lnTo>
                    <a:pt x="325" y="867"/>
                  </a:lnTo>
                  <a:lnTo>
                    <a:pt x="307" y="875"/>
                  </a:lnTo>
                  <a:lnTo>
                    <a:pt x="305" y="892"/>
                  </a:lnTo>
                  <a:lnTo>
                    <a:pt x="301" y="905"/>
                  </a:lnTo>
                  <a:lnTo>
                    <a:pt x="297" y="924"/>
                  </a:lnTo>
                  <a:lnTo>
                    <a:pt x="305" y="940"/>
                  </a:lnTo>
                  <a:lnTo>
                    <a:pt x="314" y="950"/>
                  </a:lnTo>
                  <a:lnTo>
                    <a:pt x="329" y="961"/>
                  </a:lnTo>
                  <a:lnTo>
                    <a:pt x="342" y="952"/>
                  </a:lnTo>
                  <a:lnTo>
                    <a:pt x="348" y="935"/>
                  </a:lnTo>
                  <a:lnTo>
                    <a:pt x="355" y="920"/>
                  </a:lnTo>
                  <a:lnTo>
                    <a:pt x="371" y="937"/>
                  </a:lnTo>
                  <a:lnTo>
                    <a:pt x="367" y="950"/>
                  </a:lnTo>
                  <a:lnTo>
                    <a:pt x="354" y="967"/>
                  </a:lnTo>
                  <a:lnTo>
                    <a:pt x="361" y="982"/>
                  </a:lnTo>
                  <a:lnTo>
                    <a:pt x="355" y="995"/>
                  </a:lnTo>
                  <a:lnTo>
                    <a:pt x="361" y="1014"/>
                  </a:lnTo>
                  <a:lnTo>
                    <a:pt x="367" y="1029"/>
                  </a:lnTo>
                  <a:lnTo>
                    <a:pt x="369" y="1049"/>
                  </a:lnTo>
                  <a:lnTo>
                    <a:pt x="384" y="1057"/>
                  </a:lnTo>
                  <a:lnTo>
                    <a:pt x="402" y="1057"/>
                  </a:lnTo>
                  <a:lnTo>
                    <a:pt x="478" y="987"/>
                  </a:lnTo>
                  <a:lnTo>
                    <a:pt x="491" y="969"/>
                  </a:lnTo>
                  <a:lnTo>
                    <a:pt x="498" y="933"/>
                  </a:lnTo>
                  <a:lnTo>
                    <a:pt x="500" y="910"/>
                  </a:lnTo>
                  <a:lnTo>
                    <a:pt x="510" y="888"/>
                  </a:lnTo>
                  <a:lnTo>
                    <a:pt x="519" y="875"/>
                  </a:lnTo>
                  <a:lnTo>
                    <a:pt x="525" y="854"/>
                  </a:lnTo>
                  <a:lnTo>
                    <a:pt x="523" y="832"/>
                  </a:lnTo>
                  <a:lnTo>
                    <a:pt x="519" y="811"/>
                  </a:lnTo>
                  <a:lnTo>
                    <a:pt x="513" y="788"/>
                  </a:lnTo>
                  <a:lnTo>
                    <a:pt x="504" y="771"/>
                  </a:lnTo>
                  <a:lnTo>
                    <a:pt x="504" y="749"/>
                  </a:lnTo>
                  <a:lnTo>
                    <a:pt x="515" y="730"/>
                  </a:lnTo>
                  <a:lnTo>
                    <a:pt x="530" y="717"/>
                  </a:lnTo>
                  <a:lnTo>
                    <a:pt x="530" y="693"/>
                  </a:lnTo>
                  <a:lnTo>
                    <a:pt x="536" y="661"/>
                  </a:lnTo>
                  <a:lnTo>
                    <a:pt x="532" y="623"/>
                  </a:lnTo>
                  <a:lnTo>
                    <a:pt x="519" y="597"/>
                  </a:lnTo>
                  <a:lnTo>
                    <a:pt x="517" y="576"/>
                  </a:lnTo>
                  <a:lnTo>
                    <a:pt x="517" y="559"/>
                  </a:lnTo>
                  <a:lnTo>
                    <a:pt x="521" y="537"/>
                  </a:lnTo>
                  <a:lnTo>
                    <a:pt x="513" y="522"/>
                  </a:lnTo>
                  <a:lnTo>
                    <a:pt x="493" y="505"/>
                  </a:lnTo>
                  <a:lnTo>
                    <a:pt x="498" y="482"/>
                  </a:lnTo>
                  <a:lnTo>
                    <a:pt x="478" y="480"/>
                  </a:lnTo>
                  <a:lnTo>
                    <a:pt x="455" y="477"/>
                  </a:lnTo>
                  <a:lnTo>
                    <a:pt x="446" y="467"/>
                  </a:lnTo>
                  <a:lnTo>
                    <a:pt x="431" y="480"/>
                  </a:lnTo>
                  <a:lnTo>
                    <a:pt x="418" y="477"/>
                  </a:lnTo>
                  <a:lnTo>
                    <a:pt x="408" y="460"/>
                  </a:lnTo>
                  <a:lnTo>
                    <a:pt x="391" y="454"/>
                  </a:lnTo>
                  <a:lnTo>
                    <a:pt x="369" y="437"/>
                  </a:lnTo>
                  <a:lnTo>
                    <a:pt x="365" y="420"/>
                  </a:lnTo>
                  <a:lnTo>
                    <a:pt x="350" y="413"/>
                  </a:lnTo>
                  <a:lnTo>
                    <a:pt x="333" y="418"/>
                  </a:lnTo>
                  <a:lnTo>
                    <a:pt x="324" y="394"/>
                  </a:lnTo>
                  <a:lnTo>
                    <a:pt x="312" y="409"/>
                  </a:lnTo>
                  <a:lnTo>
                    <a:pt x="288" y="402"/>
                  </a:lnTo>
                  <a:lnTo>
                    <a:pt x="275" y="385"/>
                  </a:lnTo>
                  <a:lnTo>
                    <a:pt x="258" y="370"/>
                  </a:lnTo>
                  <a:lnTo>
                    <a:pt x="239" y="358"/>
                  </a:lnTo>
                  <a:lnTo>
                    <a:pt x="220" y="360"/>
                  </a:lnTo>
                  <a:lnTo>
                    <a:pt x="218" y="341"/>
                  </a:lnTo>
                  <a:lnTo>
                    <a:pt x="222" y="323"/>
                  </a:lnTo>
                  <a:lnTo>
                    <a:pt x="224" y="313"/>
                  </a:lnTo>
                  <a:lnTo>
                    <a:pt x="216" y="298"/>
                  </a:lnTo>
                  <a:lnTo>
                    <a:pt x="209" y="276"/>
                  </a:lnTo>
                  <a:lnTo>
                    <a:pt x="226" y="263"/>
                  </a:lnTo>
                  <a:lnTo>
                    <a:pt x="216" y="257"/>
                  </a:lnTo>
                  <a:lnTo>
                    <a:pt x="203" y="249"/>
                  </a:lnTo>
                  <a:lnTo>
                    <a:pt x="198" y="240"/>
                  </a:lnTo>
                  <a:lnTo>
                    <a:pt x="198" y="219"/>
                  </a:lnTo>
                  <a:lnTo>
                    <a:pt x="211" y="210"/>
                  </a:lnTo>
                  <a:lnTo>
                    <a:pt x="214" y="197"/>
                  </a:lnTo>
                  <a:lnTo>
                    <a:pt x="199" y="178"/>
                  </a:lnTo>
                  <a:lnTo>
                    <a:pt x="186" y="171"/>
                  </a:lnTo>
                  <a:lnTo>
                    <a:pt x="169" y="161"/>
                  </a:lnTo>
                  <a:lnTo>
                    <a:pt x="181" y="146"/>
                  </a:lnTo>
                  <a:lnTo>
                    <a:pt x="179" y="125"/>
                  </a:lnTo>
                  <a:lnTo>
                    <a:pt x="164" y="103"/>
                  </a:lnTo>
                  <a:lnTo>
                    <a:pt x="154" y="97"/>
                  </a:lnTo>
                  <a:lnTo>
                    <a:pt x="134" y="92"/>
                  </a:lnTo>
                  <a:lnTo>
                    <a:pt x="117" y="95"/>
                  </a:lnTo>
                  <a:lnTo>
                    <a:pt x="113" y="80"/>
                  </a:lnTo>
                  <a:lnTo>
                    <a:pt x="102" y="71"/>
                  </a:lnTo>
                  <a:lnTo>
                    <a:pt x="87" y="71"/>
                  </a:lnTo>
                  <a:lnTo>
                    <a:pt x="83" y="58"/>
                  </a:lnTo>
                  <a:lnTo>
                    <a:pt x="73" y="47"/>
                  </a:lnTo>
                  <a:lnTo>
                    <a:pt x="73" y="33"/>
                  </a:lnTo>
                  <a:lnTo>
                    <a:pt x="73" y="17"/>
                  </a:lnTo>
                  <a:lnTo>
                    <a:pt x="70" y="0"/>
                  </a:lnTo>
                  <a:lnTo>
                    <a:pt x="47" y="7"/>
                  </a:lnTo>
                  <a:close/>
                </a:path>
              </a:pathLst>
            </a:cu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noFill/>
                <a:effectLst/>
                <a:highlight>
                  <a:srgbClr val="FFFF00"/>
                </a:highlight>
                <a:uLnTx/>
                <a:uFillTx/>
              </a:endParaRPr>
            </a:p>
          </p:txBody>
        </p:sp>
        <p:sp>
          <p:nvSpPr>
            <p:cNvPr id="180" name="Freeform 52">
              <a:extLst>
                <a:ext uri="{FF2B5EF4-FFF2-40B4-BE49-F238E27FC236}">
                  <a16:creationId xmlns:a16="http://schemas.microsoft.com/office/drawing/2014/main" id="{0EA7FE4B-735E-482F-97C4-4F09FDC385E6}"/>
                </a:ext>
              </a:extLst>
            </p:cNvPr>
            <p:cNvSpPr>
              <a:spLocks/>
            </p:cNvSpPr>
            <p:nvPr/>
          </p:nvSpPr>
          <p:spPr bwMode="auto">
            <a:xfrm>
              <a:off x="1884355" y="1505661"/>
              <a:ext cx="557213" cy="825500"/>
            </a:xfrm>
            <a:custGeom>
              <a:avLst/>
              <a:gdLst>
                <a:gd name="T0" fmla="*/ 274 w 351"/>
                <a:gd name="T1" fmla="*/ 487 h 520"/>
                <a:gd name="T2" fmla="*/ 248 w 351"/>
                <a:gd name="T3" fmla="*/ 474 h 520"/>
                <a:gd name="T4" fmla="*/ 214 w 351"/>
                <a:gd name="T5" fmla="*/ 470 h 520"/>
                <a:gd name="T6" fmla="*/ 192 w 351"/>
                <a:gd name="T7" fmla="*/ 479 h 520"/>
                <a:gd name="T8" fmla="*/ 152 w 351"/>
                <a:gd name="T9" fmla="*/ 485 h 520"/>
                <a:gd name="T10" fmla="*/ 145 w 351"/>
                <a:gd name="T11" fmla="*/ 460 h 520"/>
                <a:gd name="T12" fmla="*/ 118 w 351"/>
                <a:gd name="T13" fmla="*/ 449 h 520"/>
                <a:gd name="T14" fmla="*/ 113 w 351"/>
                <a:gd name="T15" fmla="*/ 415 h 520"/>
                <a:gd name="T16" fmla="*/ 111 w 351"/>
                <a:gd name="T17" fmla="*/ 382 h 520"/>
                <a:gd name="T18" fmla="*/ 99 w 351"/>
                <a:gd name="T19" fmla="*/ 359 h 520"/>
                <a:gd name="T20" fmla="*/ 139 w 351"/>
                <a:gd name="T21" fmla="*/ 351 h 520"/>
                <a:gd name="T22" fmla="*/ 146 w 351"/>
                <a:gd name="T23" fmla="*/ 318 h 520"/>
                <a:gd name="T24" fmla="*/ 122 w 351"/>
                <a:gd name="T25" fmla="*/ 301 h 520"/>
                <a:gd name="T26" fmla="*/ 98 w 351"/>
                <a:gd name="T27" fmla="*/ 278 h 520"/>
                <a:gd name="T28" fmla="*/ 73 w 351"/>
                <a:gd name="T29" fmla="*/ 263 h 520"/>
                <a:gd name="T30" fmla="*/ 54 w 351"/>
                <a:gd name="T31" fmla="*/ 250 h 520"/>
                <a:gd name="T32" fmla="*/ 19 w 351"/>
                <a:gd name="T33" fmla="*/ 233 h 520"/>
                <a:gd name="T34" fmla="*/ 0 w 351"/>
                <a:gd name="T35" fmla="*/ 209 h 520"/>
                <a:gd name="T36" fmla="*/ 41 w 351"/>
                <a:gd name="T37" fmla="*/ 181 h 520"/>
                <a:gd name="T38" fmla="*/ 34 w 351"/>
                <a:gd name="T39" fmla="*/ 139 h 520"/>
                <a:gd name="T40" fmla="*/ 9 w 351"/>
                <a:gd name="T41" fmla="*/ 109 h 520"/>
                <a:gd name="T42" fmla="*/ 24 w 351"/>
                <a:gd name="T43" fmla="*/ 66 h 520"/>
                <a:gd name="T44" fmla="*/ 30 w 351"/>
                <a:gd name="T45" fmla="*/ 15 h 520"/>
                <a:gd name="T46" fmla="*/ 51 w 351"/>
                <a:gd name="T47" fmla="*/ 8 h 520"/>
                <a:gd name="T48" fmla="*/ 64 w 351"/>
                <a:gd name="T49" fmla="*/ 23 h 520"/>
                <a:gd name="T50" fmla="*/ 62 w 351"/>
                <a:gd name="T51" fmla="*/ 57 h 520"/>
                <a:gd name="T52" fmla="*/ 105 w 351"/>
                <a:gd name="T53" fmla="*/ 68 h 520"/>
                <a:gd name="T54" fmla="*/ 101 w 351"/>
                <a:gd name="T55" fmla="*/ 96 h 520"/>
                <a:gd name="T56" fmla="*/ 94 w 351"/>
                <a:gd name="T57" fmla="*/ 132 h 520"/>
                <a:gd name="T58" fmla="*/ 128 w 351"/>
                <a:gd name="T59" fmla="*/ 119 h 520"/>
                <a:gd name="T60" fmla="*/ 162 w 351"/>
                <a:gd name="T61" fmla="*/ 137 h 520"/>
                <a:gd name="T62" fmla="*/ 186 w 351"/>
                <a:gd name="T63" fmla="*/ 152 h 520"/>
                <a:gd name="T64" fmla="*/ 212 w 351"/>
                <a:gd name="T65" fmla="*/ 173 h 520"/>
                <a:gd name="T66" fmla="*/ 229 w 351"/>
                <a:gd name="T67" fmla="*/ 214 h 520"/>
                <a:gd name="T68" fmla="*/ 241 w 351"/>
                <a:gd name="T69" fmla="*/ 256 h 520"/>
                <a:gd name="T70" fmla="*/ 263 w 351"/>
                <a:gd name="T71" fmla="*/ 291 h 520"/>
                <a:gd name="T72" fmla="*/ 297 w 351"/>
                <a:gd name="T73" fmla="*/ 306 h 520"/>
                <a:gd name="T74" fmla="*/ 327 w 351"/>
                <a:gd name="T75" fmla="*/ 340 h 520"/>
                <a:gd name="T76" fmla="*/ 335 w 351"/>
                <a:gd name="T77" fmla="*/ 376 h 520"/>
                <a:gd name="T78" fmla="*/ 323 w 351"/>
                <a:gd name="T79" fmla="*/ 400 h 520"/>
                <a:gd name="T80" fmla="*/ 336 w 351"/>
                <a:gd name="T81" fmla="*/ 440 h 520"/>
                <a:gd name="T82" fmla="*/ 351 w 351"/>
                <a:gd name="T83" fmla="*/ 464 h 520"/>
                <a:gd name="T84" fmla="*/ 325 w 351"/>
                <a:gd name="T85" fmla="*/ 505 h 520"/>
                <a:gd name="T86" fmla="*/ 303 w 351"/>
                <a:gd name="T87" fmla="*/ 511 h 520"/>
                <a:gd name="T88" fmla="*/ 278 w 351"/>
                <a:gd name="T89" fmla="*/ 513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1" h="520">
                  <a:moveTo>
                    <a:pt x="276" y="500"/>
                  </a:moveTo>
                  <a:lnTo>
                    <a:pt x="274" y="487"/>
                  </a:lnTo>
                  <a:lnTo>
                    <a:pt x="257" y="483"/>
                  </a:lnTo>
                  <a:lnTo>
                    <a:pt x="248" y="474"/>
                  </a:lnTo>
                  <a:lnTo>
                    <a:pt x="233" y="466"/>
                  </a:lnTo>
                  <a:lnTo>
                    <a:pt x="214" y="470"/>
                  </a:lnTo>
                  <a:lnTo>
                    <a:pt x="210" y="453"/>
                  </a:lnTo>
                  <a:lnTo>
                    <a:pt x="192" y="479"/>
                  </a:lnTo>
                  <a:lnTo>
                    <a:pt x="171" y="489"/>
                  </a:lnTo>
                  <a:lnTo>
                    <a:pt x="152" y="485"/>
                  </a:lnTo>
                  <a:lnTo>
                    <a:pt x="156" y="468"/>
                  </a:lnTo>
                  <a:lnTo>
                    <a:pt x="145" y="460"/>
                  </a:lnTo>
                  <a:lnTo>
                    <a:pt x="124" y="460"/>
                  </a:lnTo>
                  <a:lnTo>
                    <a:pt x="118" y="449"/>
                  </a:lnTo>
                  <a:lnTo>
                    <a:pt x="118" y="432"/>
                  </a:lnTo>
                  <a:lnTo>
                    <a:pt x="113" y="415"/>
                  </a:lnTo>
                  <a:lnTo>
                    <a:pt x="109" y="398"/>
                  </a:lnTo>
                  <a:lnTo>
                    <a:pt x="111" y="382"/>
                  </a:lnTo>
                  <a:lnTo>
                    <a:pt x="94" y="372"/>
                  </a:lnTo>
                  <a:lnTo>
                    <a:pt x="99" y="359"/>
                  </a:lnTo>
                  <a:lnTo>
                    <a:pt x="120" y="351"/>
                  </a:lnTo>
                  <a:lnTo>
                    <a:pt x="139" y="351"/>
                  </a:lnTo>
                  <a:lnTo>
                    <a:pt x="148" y="340"/>
                  </a:lnTo>
                  <a:lnTo>
                    <a:pt x="146" y="318"/>
                  </a:lnTo>
                  <a:lnTo>
                    <a:pt x="139" y="301"/>
                  </a:lnTo>
                  <a:lnTo>
                    <a:pt x="122" y="301"/>
                  </a:lnTo>
                  <a:lnTo>
                    <a:pt x="118" y="286"/>
                  </a:lnTo>
                  <a:lnTo>
                    <a:pt x="98" y="278"/>
                  </a:lnTo>
                  <a:lnTo>
                    <a:pt x="86" y="269"/>
                  </a:lnTo>
                  <a:lnTo>
                    <a:pt x="73" y="263"/>
                  </a:lnTo>
                  <a:lnTo>
                    <a:pt x="75" y="254"/>
                  </a:lnTo>
                  <a:lnTo>
                    <a:pt x="54" y="250"/>
                  </a:lnTo>
                  <a:lnTo>
                    <a:pt x="36" y="233"/>
                  </a:lnTo>
                  <a:lnTo>
                    <a:pt x="19" y="233"/>
                  </a:lnTo>
                  <a:lnTo>
                    <a:pt x="5" y="229"/>
                  </a:lnTo>
                  <a:lnTo>
                    <a:pt x="0" y="209"/>
                  </a:lnTo>
                  <a:lnTo>
                    <a:pt x="24" y="194"/>
                  </a:lnTo>
                  <a:lnTo>
                    <a:pt x="41" y="181"/>
                  </a:lnTo>
                  <a:lnTo>
                    <a:pt x="41" y="162"/>
                  </a:lnTo>
                  <a:lnTo>
                    <a:pt x="34" y="139"/>
                  </a:lnTo>
                  <a:lnTo>
                    <a:pt x="22" y="126"/>
                  </a:lnTo>
                  <a:lnTo>
                    <a:pt x="9" y="109"/>
                  </a:lnTo>
                  <a:lnTo>
                    <a:pt x="20" y="90"/>
                  </a:lnTo>
                  <a:lnTo>
                    <a:pt x="24" y="66"/>
                  </a:lnTo>
                  <a:lnTo>
                    <a:pt x="30" y="38"/>
                  </a:lnTo>
                  <a:lnTo>
                    <a:pt x="30" y="15"/>
                  </a:lnTo>
                  <a:lnTo>
                    <a:pt x="39" y="0"/>
                  </a:lnTo>
                  <a:lnTo>
                    <a:pt x="51" y="8"/>
                  </a:lnTo>
                  <a:lnTo>
                    <a:pt x="49" y="27"/>
                  </a:lnTo>
                  <a:lnTo>
                    <a:pt x="64" y="23"/>
                  </a:lnTo>
                  <a:lnTo>
                    <a:pt x="64" y="42"/>
                  </a:lnTo>
                  <a:lnTo>
                    <a:pt x="62" y="57"/>
                  </a:lnTo>
                  <a:lnTo>
                    <a:pt x="79" y="62"/>
                  </a:lnTo>
                  <a:lnTo>
                    <a:pt x="105" y="68"/>
                  </a:lnTo>
                  <a:lnTo>
                    <a:pt x="103" y="79"/>
                  </a:lnTo>
                  <a:lnTo>
                    <a:pt x="101" y="96"/>
                  </a:lnTo>
                  <a:lnTo>
                    <a:pt x="90" y="115"/>
                  </a:lnTo>
                  <a:lnTo>
                    <a:pt x="94" y="132"/>
                  </a:lnTo>
                  <a:lnTo>
                    <a:pt x="109" y="120"/>
                  </a:lnTo>
                  <a:lnTo>
                    <a:pt x="128" y="119"/>
                  </a:lnTo>
                  <a:lnTo>
                    <a:pt x="143" y="124"/>
                  </a:lnTo>
                  <a:lnTo>
                    <a:pt x="162" y="137"/>
                  </a:lnTo>
                  <a:lnTo>
                    <a:pt x="171" y="149"/>
                  </a:lnTo>
                  <a:lnTo>
                    <a:pt x="186" y="152"/>
                  </a:lnTo>
                  <a:lnTo>
                    <a:pt x="197" y="154"/>
                  </a:lnTo>
                  <a:lnTo>
                    <a:pt x="212" y="173"/>
                  </a:lnTo>
                  <a:lnTo>
                    <a:pt x="233" y="190"/>
                  </a:lnTo>
                  <a:lnTo>
                    <a:pt x="229" y="214"/>
                  </a:lnTo>
                  <a:lnTo>
                    <a:pt x="227" y="235"/>
                  </a:lnTo>
                  <a:lnTo>
                    <a:pt x="241" y="256"/>
                  </a:lnTo>
                  <a:lnTo>
                    <a:pt x="254" y="273"/>
                  </a:lnTo>
                  <a:lnTo>
                    <a:pt x="263" y="291"/>
                  </a:lnTo>
                  <a:lnTo>
                    <a:pt x="282" y="301"/>
                  </a:lnTo>
                  <a:lnTo>
                    <a:pt x="297" y="306"/>
                  </a:lnTo>
                  <a:lnTo>
                    <a:pt x="312" y="318"/>
                  </a:lnTo>
                  <a:lnTo>
                    <a:pt x="327" y="340"/>
                  </a:lnTo>
                  <a:lnTo>
                    <a:pt x="336" y="357"/>
                  </a:lnTo>
                  <a:lnTo>
                    <a:pt x="335" y="376"/>
                  </a:lnTo>
                  <a:lnTo>
                    <a:pt x="321" y="380"/>
                  </a:lnTo>
                  <a:lnTo>
                    <a:pt x="323" y="400"/>
                  </a:lnTo>
                  <a:lnTo>
                    <a:pt x="329" y="419"/>
                  </a:lnTo>
                  <a:lnTo>
                    <a:pt x="336" y="440"/>
                  </a:lnTo>
                  <a:lnTo>
                    <a:pt x="340" y="451"/>
                  </a:lnTo>
                  <a:lnTo>
                    <a:pt x="351" y="464"/>
                  </a:lnTo>
                  <a:lnTo>
                    <a:pt x="331" y="487"/>
                  </a:lnTo>
                  <a:lnTo>
                    <a:pt x="325" y="505"/>
                  </a:lnTo>
                  <a:lnTo>
                    <a:pt x="314" y="520"/>
                  </a:lnTo>
                  <a:lnTo>
                    <a:pt x="303" y="511"/>
                  </a:lnTo>
                  <a:lnTo>
                    <a:pt x="289" y="519"/>
                  </a:lnTo>
                  <a:lnTo>
                    <a:pt x="278" y="513"/>
                  </a:lnTo>
                  <a:lnTo>
                    <a:pt x="276" y="500"/>
                  </a:lnTo>
                  <a:close/>
                </a:path>
              </a:pathLst>
            </a:cu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81" name="Freeform 53">
              <a:extLst>
                <a:ext uri="{FF2B5EF4-FFF2-40B4-BE49-F238E27FC236}">
                  <a16:creationId xmlns:a16="http://schemas.microsoft.com/office/drawing/2014/main" id="{78DEF11F-AA89-4757-A5C7-40A7AF0339A7}"/>
                </a:ext>
              </a:extLst>
            </p:cNvPr>
            <p:cNvSpPr>
              <a:spLocks/>
            </p:cNvSpPr>
            <p:nvPr/>
          </p:nvSpPr>
          <p:spPr bwMode="auto">
            <a:xfrm>
              <a:off x="1851018" y="3491621"/>
              <a:ext cx="588963" cy="450850"/>
            </a:xfrm>
            <a:custGeom>
              <a:avLst/>
              <a:gdLst>
                <a:gd name="T0" fmla="*/ 354 w 371"/>
                <a:gd name="T1" fmla="*/ 0 h 284"/>
                <a:gd name="T2" fmla="*/ 325 w 371"/>
                <a:gd name="T3" fmla="*/ 19 h 284"/>
                <a:gd name="T4" fmla="*/ 286 w 371"/>
                <a:gd name="T5" fmla="*/ 9 h 284"/>
                <a:gd name="T6" fmla="*/ 246 w 371"/>
                <a:gd name="T7" fmla="*/ 28 h 284"/>
                <a:gd name="T8" fmla="*/ 230 w 371"/>
                <a:gd name="T9" fmla="*/ 51 h 284"/>
                <a:gd name="T10" fmla="*/ 192 w 371"/>
                <a:gd name="T11" fmla="*/ 79 h 284"/>
                <a:gd name="T12" fmla="*/ 164 w 371"/>
                <a:gd name="T13" fmla="*/ 85 h 284"/>
                <a:gd name="T14" fmla="*/ 137 w 371"/>
                <a:gd name="T15" fmla="*/ 24 h 284"/>
                <a:gd name="T16" fmla="*/ 107 w 371"/>
                <a:gd name="T17" fmla="*/ 38 h 284"/>
                <a:gd name="T18" fmla="*/ 73 w 371"/>
                <a:gd name="T19" fmla="*/ 21 h 284"/>
                <a:gd name="T20" fmla="*/ 83 w 371"/>
                <a:gd name="T21" fmla="*/ 62 h 284"/>
                <a:gd name="T22" fmla="*/ 55 w 371"/>
                <a:gd name="T23" fmla="*/ 73 h 284"/>
                <a:gd name="T24" fmla="*/ 26 w 371"/>
                <a:gd name="T25" fmla="*/ 85 h 284"/>
                <a:gd name="T26" fmla="*/ 0 w 371"/>
                <a:gd name="T27" fmla="*/ 94 h 284"/>
                <a:gd name="T28" fmla="*/ 0 w 371"/>
                <a:gd name="T29" fmla="*/ 128 h 284"/>
                <a:gd name="T30" fmla="*/ 30 w 371"/>
                <a:gd name="T31" fmla="*/ 120 h 284"/>
                <a:gd name="T32" fmla="*/ 34 w 371"/>
                <a:gd name="T33" fmla="*/ 143 h 284"/>
                <a:gd name="T34" fmla="*/ 21 w 371"/>
                <a:gd name="T35" fmla="*/ 167 h 284"/>
                <a:gd name="T36" fmla="*/ 15 w 371"/>
                <a:gd name="T37" fmla="*/ 201 h 284"/>
                <a:gd name="T38" fmla="*/ 34 w 371"/>
                <a:gd name="T39" fmla="*/ 220 h 284"/>
                <a:gd name="T40" fmla="*/ 51 w 371"/>
                <a:gd name="T41" fmla="*/ 242 h 284"/>
                <a:gd name="T42" fmla="*/ 88 w 371"/>
                <a:gd name="T43" fmla="*/ 248 h 284"/>
                <a:gd name="T44" fmla="*/ 115 w 371"/>
                <a:gd name="T45" fmla="*/ 257 h 284"/>
                <a:gd name="T46" fmla="*/ 135 w 371"/>
                <a:gd name="T47" fmla="*/ 274 h 284"/>
                <a:gd name="T48" fmla="*/ 167 w 371"/>
                <a:gd name="T49" fmla="*/ 272 h 284"/>
                <a:gd name="T50" fmla="*/ 167 w 371"/>
                <a:gd name="T51" fmla="*/ 242 h 284"/>
                <a:gd name="T52" fmla="*/ 162 w 371"/>
                <a:gd name="T53" fmla="*/ 203 h 284"/>
                <a:gd name="T54" fmla="*/ 196 w 371"/>
                <a:gd name="T55" fmla="*/ 190 h 284"/>
                <a:gd name="T56" fmla="*/ 226 w 371"/>
                <a:gd name="T57" fmla="*/ 177 h 284"/>
                <a:gd name="T58" fmla="*/ 250 w 371"/>
                <a:gd name="T59" fmla="*/ 146 h 284"/>
                <a:gd name="T60" fmla="*/ 293 w 371"/>
                <a:gd name="T61" fmla="*/ 141 h 284"/>
                <a:gd name="T62" fmla="*/ 340 w 371"/>
                <a:gd name="T63" fmla="*/ 131 h 284"/>
                <a:gd name="T64" fmla="*/ 356 w 371"/>
                <a:gd name="T65" fmla="*/ 86 h 284"/>
                <a:gd name="T66" fmla="*/ 361 w 371"/>
                <a:gd name="T67" fmla="*/ 45 h 284"/>
                <a:gd name="T68" fmla="*/ 371 w 371"/>
                <a:gd name="T69" fmla="*/ 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1" h="284">
                  <a:moveTo>
                    <a:pt x="371" y="2"/>
                  </a:moveTo>
                  <a:lnTo>
                    <a:pt x="354" y="0"/>
                  </a:lnTo>
                  <a:lnTo>
                    <a:pt x="339" y="4"/>
                  </a:lnTo>
                  <a:lnTo>
                    <a:pt x="325" y="19"/>
                  </a:lnTo>
                  <a:lnTo>
                    <a:pt x="307" y="13"/>
                  </a:lnTo>
                  <a:lnTo>
                    <a:pt x="286" y="9"/>
                  </a:lnTo>
                  <a:lnTo>
                    <a:pt x="269" y="15"/>
                  </a:lnTo>
                  <a:lnTo>
                    <a:pt x="246" y="28"/>
                  </a:lnTo>
                  <a:lnTo>
                    <a:pt x="231" y="36"/>
                  </a:lnTo>
                  <a:lnTo>
                    <a:pt x="230" y="51"/>
                  </a:lnTo>
                  <a:lnTo>
                    <a:pt x="218" y="68"/>
                  </a:lnTo>
                  <a:lnTo>
                    <a:pt x="192" y="79"/>
                  </a:lnTo>
                  <a:lnTo>
                    <a:pt x="181" y="94"/>
                  </a:lnTo>
                  <a:lnTo>
                    <a:pt x="164" y="85"/>
                  </a:lnTo>
                  <a:lnTo>
                    <a:pt x="149" y="45"/>
                  </a:lnTo>
                  <a:lnTo>
                    <a:pt x="137" y="24"/>
                  </a:lnTo>
                  <a:lnTo>
                    <a:pt x="122" y="32"/>
                  </a:lnTo>
                  <a:lnTo>
                    <a:pt x="107" y="38"/>
                  </a:lnTo>
                  <a:lnTo>
                    <a:pt x="96" y="23"/>
                  </a:lnTo>
                  <a:lnTo>
                    <a:pt x="73" y="21"/>
                  </a:lnTo>
                  <a:lnTo>
                    <a:pt x="77" y="39"/>
                  </a:lnTo>
                  <a:lnTo>
                    <a:pt x="83" y="62"/>
                  </a:lnTo>
                  <a:lnTo>
                    <a:pt x="70" y="79"/>
                  </a:lnTo>
                  <a:lnTo>
                    <a:pt x="55" y="73"/>
                  </a:lnTo>
                  <a:lnTo>
                    <a:pt x="38" y="75"/>
                  </a:lnTo>
                  <a:lnTo>
                    <a:pt x="26" y="85"/>
                  </a:lnTo>
                  <a:lnTo>
                    <a:pt x="17" y="90"/>
                  </a:lnTo>
                  <a:lnTo>
                    <a:pt x="0" y="94"/>
                  </a:lnTo>
                  <a:lnTo>
                    <a:pt x="9" y="113"/>
                  </a:lnTo>
                  <a:lnTo>
                    <a:pt x="0" y="128"/>
                  </a:lnTo>
                  <a:lnTo>
                    <a:pt x="13" y="128"/>
                  </a:lnTo>
                  <a:lnTo>
                    <a:pt x="30" y="120"/>
                  </a:lnTo>
                  <a:lnTo>
                    <a:pt x="47" y="124"/>
                  </a:lnTo>
                  <a:lnTo>
                    <a:pt x="34" y="143"/>
                  </a:lnTo>
                  <a:lnTo>
                    <a:pt x="21" y="152"/>
                  </a:lnTo>
                  <a:lnTo>
                    <a:pt x="21" y="167"/>
                  </a:lnTo>
                  <a:lnTo>
                    <a:pt x="19" y="182"/>
                  </a:lnTo>
                  <a:lnTo>
                    <a:pt x="15" y="201"/>
                  </a:lnTo>
                  <a:lnTo>
                    <a:pt x="15" y="218"/>
                  </a:lnTo>
                  <a:lnTo>
                    <a:pt x="34" y="220"/>
                  </a:lnTo>
                  <a:lnTo>
                    <a:pt x="45" y="225"/>
                  </a:lnTo>
                  <a:lnTo>
                    <a:pt x="51" y="242"/>
                  </a:lnTo>
                  <a:lnTo>
                    <a:pt x="58" y="254"/>
                  </a:lnTo>
                  <a:lnTo>
                    <a:pt x="88" y="248"/>
                  </a:lnTo>
                  <a:lnTo>
                    <a:pt x="109" y="248"/>
                  </a:lnTo>
                  <a:lnTo>
                    <a:pt x="115" y="257"/>
                  </a:lnTo>
                  <a:lnTo>
                    <a:pt x="134" y="261"/>
                  </a:lnTo>
                  <a:lnTo>
                    <a:pt x="135" y="274"/>
                  </a:lnTo>
                  <a:lnTo>
                    <a:pt x="154" y="284"/>
                  </a:lnTo>
                  <a:lnTo>
                    <a:pt x="167" y="272"/>
                  </a:lnTo>
                  <a:lnTo>
                    <a:pt x="167" y="257"/>
                  </a:lnTo>
                  <a:lnTo>
                    <a:pt x="167" y="242"/>
                  </a:lnTo>
                  <a:lnTo>
                    <a:pt x="171" y="223"/>
                  </a:lnTo>
                  <a:lnTo>
                    <a:pt x="162" y="203"/>
                  </a:lnTo>
                  <a:lnTo>
                    <a:pt x="175" y="190"/>
                  </a:lnTo>
                  <a:lnTo>
                    <a:pt x="196" y="190"/>
                  </a:lnTo>
                  <a:lnTo>
                    <a:pt x="207" y="182"/>
                  </a:lnTo>
                  <a:lnTo>
                    <a:pt x="226" y="177"/>
                  </a:lnTo>
                  <a:lnTo>
                    <a:pt x="241" y="158"/>
                  </a:lnTo>
                  <a:lnTo>
                    <a:pt x="250" y="146"/>
                  </a:lnTo>
                  <a:lnTo>
                    <a:pt x="269" y="139"/>
                  </a:lnTo>
                  <a:lnTo>
                    <a:pt x="293" y="141"/>
                  </a:lnTo>
                  <a:lnTo>
                    <a:pt x="324" y="141"/>
                  </a:lnTo>
                  <a:lnTo>
                    <a:pt x="340" y="131"/>
                  </a:lnTo>
                  <a:lnTo>
                    <a:pt x="357" y="109"/>
                  </a:lnTo>
                  <a:lnTo>
                    <a:pt x="356" y="86"/>
                  </a:lnTo>
                  <a:lnTo>
                    <a:pt x="365" y="69"/>
                  </a:lnTo>
                  <a:lnTo>
                    <a:pt x="361" y="45"/>
                  </a:lnTo>
                  <a:lnTo>
                    <a:pt x="365" y="26"/>
                  </a:lnTo>
                  <a:lnTo>
                    <a:pt x="371" y="2"/>
                  </a:lnTo>
                  <a:close/>
                </a:path>
              </a:pathLst>
            </a:cu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a:ln>
                    <a:noFill/>
                  </a:ln>
                  <a:solidFill>
                    <a:prstClr val="black"/>
                  </a:solidFill>
                  <a:effectLst/>
                  <a:highlight>
                    <a:srgbClr val="FFFF00"/>
                  </a:highlight>
                  <a:uLnTx/>
                  <a:uFillTx/>
                </a:rPr>
                <a:t>			</a:t>
              </a:r>
            </a:p>
          </p:txBody>
        </p:sp>
        <p:sp>
          <p:nvSpPr>
            <p:cNvPr id="182" name="Freeform 54">
              <a:extLst>
                <a:ext uri="{FF2B5EF4-FFF2-40B4-BE49-F238E27FC236}">
                  <a16:creationId xmlns:a16="http://schemas.microsoft.com/office/drawing/2014/main" id="{7A8C900E-BEFB-4B92-8BD2-A3047D9F82AE}"/>
                </a:ext>
              </a:extLst>
            </p:cNvPr>
            <p:cNvSpPr>
              <a:spLocks/>
            </p:cNvSpPr>
            <p:nvPr/>
          </p:nvSpPr>
          <p:spPr bwMode="auto">
            <a:xfrm>
              <a:off x="892168" y="2215272"/>
              <a:ext cx="898525" cy="2141538"/>
            </a:xfrm>
            <a:custGeom>
              <a:avLst/>
              <a:gdLst>
                <a:gd name="T0" fmla="*/ 542 w 566"/>
                <a:gd name="T1" fmla="*/ 851 h 1349"/>
                <a:gd name="T2" fmla="*/ 533 w 566"/>
                <a:gd name="T3" fmla="*/ 778 h 1349"/>
                <a:gd name="T4" fmla="*/ 489 w 566"/>
                <a:gd name="T5" fmla="*/ 731 h 1349"/>
                <a:gd name="T6" fmla="*/ 427 w 566"/>
                <a:gd name="T7" fmla="*/ 703 h 1349"/>
                <a:gd name="T8" fmla="*/ 348 w 566"/>
                <a:gd name="T9" fmla="*/ 680 h 1349"/>
                <a:gd name="T10" fmla="*/ 337 w 566"/>
                <a:gd name="T11" fmla="*/ 620 h 1349"/>
                <a:gd name="T12" fmla="*/ 292 w 566"/>
                <a:gd name="T13" fmla="*/ 571 h 1349"/>
                <a:gd name="T14" fmla="*/ 307 w 566"/>
                <a:gd name="T15" fmla="*/ 511 h 1349"/>
                <a:gd name="T16" fmla="*/ 346 w 566"/>
                <a:gd name="T17" fmla="*/ 458 h 1349"/>
                <a:gd name="T18" fmla="*/ 410 w 566"/>
                <a:gd name="T19" fmla="*/ 430 h 1349"/>
                <a:gd name="T20" fmla="*/ 358 w 566"/>
                <a:gd name="T21" fmla="*/ 370 h 1349"/>
                <a:gd name="T22" fmla="*/ 232 w 566"/>
                <a:gd name="T23" fmla="*/ 222 h 1349"/>
                <a:gd name="T24" fmla="*/ 273 w 566"/>
                <a:gd name="T25" fmla="*/ 164 h 1349"/>
                <a:gd name="T26" fmla="*/ 260 w 566"/>
                <a:gd name="T27" fmla="*/ 102 h 1349"/>
                <a:gd name="T28" fmla="*/ 190 w 566"/>
                <a:gd name="T29" fmla="*/ 49 h 1349"/>
                <a:gd name="T30" fmla="*/ 125 w 566"/>
                <a:gd name="T31" fmla="*/ 28 h 1349"/>
                <a:gd name="T32" fmla="*/ 155 w 566"/>
                <a:gd name="T33" fmla="*/ 100 h 1349"/>
                <a:gd name="T34" fmla="*/ 194 w 566"/>
                <a:gd name="T35" fmla="*/ 164 h 1349"/>
                <a:gd name="T36" fmla="*/ 181 w 566"/>
                <a:gd name="T37" fmla="*/ 222 h 1349"/>
                <a:gd name="T38" fmla="*/ 70 w 566"/>
                <a:gd name="T39" fmla="*/ 297 h 1349"/>
                <a:gd name="T40" fmla="*/ 46 w 566"/>
                <a:gd name="T41" fmla="*/ 340 h 1349"/>
                <a:gd name="T42" fmla="*/ 17 w 566"/>
                <a:gd name="T43" fmla="*/ 428 h 1349"/>
                <a:gd name="T44" fmla="*/ 78 w 566"/>
                <a:gd name="T45" fmla="*/ 490 h 1349"/>
                <a:gd name="T46" fmla="*/ 96 w 566"/>
                <a:gd name="T47" fmla="*/ 534 h 1349"/>
                <a:gd name="T48" fmla="*/ 143 w 566"/>
                <a:gd name="T49" fmla="*/ 562 h 1349"/>
                <a:gd name="T50" fmla="*/ 164 w 566"/>
                <a:gd name="T51" fmla="*/ 624 h 1349"/>
                <a:gd name="T52" fmla="*/ 138 w 566"/>
                <a:gd name="T53" fmla="*/ 676 h 1349"/>
                <a:gd name="T54" fmla="*/ 162 w 566"/>
                <a:gd name="T55" fmla="*/ 746 h 1349"/>
                <a:gd name="T56" fmla="*/ 185 w 566"/>
                <a:gd name="T57" fmla="*/ 806 h 1349"/>
                <a:gd name="T58" fmla="*/ 173 w 566"/>
                <a:gd name="T59" fmla="*/ 881 h 1349"/>
                <a:gd name="T60" fmla="*/ 125 w 566"/>
                <a:gd name="T61" fmla="*/ 896 h 1349"/>
                <a:gd name="T62" fmla="*/ 153 w 566"/>
                <a:gd name="T63" fmla="*/ 941 h 1349"/>
                <a:gd name="T64" fmla="*/ 170 w 566"/>
                <a:gd name="T65" fmla="*/ 1012 h 1349"/>
                <a:gd name="T66" fmla="*/ 185 w 566"/>
                <a:gd name="T67" fmla="*/ 1099 h 1349"/>
                <a:gd name="T68" fmla="*/ 192 w 566"/>
                <a:gd name="T69" fmla="*/ 1183 h 1349"/>
                <a:gd name="T70" fmla="*/ 160 w 566"/>
                <a:gd name="T71" fmla="*/ 1258 h 1349"/>
                <a:gd name="T72" fmla="*/ 136 w 566"/>
                <a:gd name="T73" fmla="*/ 1302 h 1349"/>
                <a:gd name="T74" fmla="*/ 188 w 566"/>
                <a:gd name="T75" fmla="*/ 1290 h 1349"/>
                <a:gd name="T76" fmla="*/ 245 w 566"/>
                <a:gd name="T77" fmla="*/ 1292 h 1349"/>
                <a:gd name="T78" fmla="*/ 328 w 566"/>
                <a:gd name="T79" fmla="*/ 1328 h 1349"/>
                <a:gd name="T80" fmla="*/ 414 w 566"/>
                <a:gd name="T81" fmla="*/ 1334 h 1349"/>
                <a:gd name="T82" fmla="*/ 450 w 566"/>
                <a:gd name="T83" fmla="*/ 1281 h 1349"/>
                <a:gd name="T84" fmla="*/ 410 w 566"/>
                <a:gd name="T85" fmla="*/ 1215 h 1349"/>
                <a:gd name="T86" fmla="*/ 469 w 566"/>
                <a:gd name="T87" fmla="*/ 1123 h 1349"/>
                <a:gd name="T88" fmla="*/ 529 w 566"/>
                <a:gd name="T89" fmla="*/ 1059 h 1349"/>
                <a:gd name="T90" fmla="*/ 495 w 566"/>
                <a:gd name="T91" fmla="*/ 996 h 1349"/>
                <a:gd name="T92" fmla="*/ 503 w 566"/>
                <a:gd name="T93" fmla="*/ 937 h 1349"/>
                <a:gd name="T94" fmla="*/ 566 w 566"/>
                <a:gd name="T95" fmla="*/ 90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6" h="1349">
                  <a:moveTo>
                    <a:pt x="561" y="890"/>
                  </a:moveTo>
                  <a:lnTo>
                    <a:pt x="557" y="877"/>
                  </a:lnTo>
                  <a:lnTo>
                    <a:pt x="550" y="868"/>
                  </a:lnTo>
                  <a:lnTo>
                    <a:pt x="542" y="851"/>
                  </a:lnTo>
                  <a:lnTo>
                    <a:pt x="542" y="832"/>
                  </a:lnTo>
                  <a:lnTo>
                    <a:pt x="535" y="819"/>
                  </a:lnTo>
                  <a:lnTo>
                    <a:pt x="523" y="800"/>
                  </a:lnTo>
                  <a:lnTo>
                    <a:pt x="533" y="778"/>
                  </a:lnTo>
                  <a:lnTo>
                    <a:pt x="535" y="761"/>
                  </a:lnTo>
                  <a:lnTo>
                    <a:pt x="529" y="746"/>
                  </a:lnTo>
                  <a:lnTo>
                    <a:pt x="501" y="750"/>
                  </a:lnTo>
                  <a:lnTo>
                    <a:pt x="489" y="731"/>
                  </a:lnTo>
                  <a:lnTo>
                    <a:pt x="493" y="706"/>
                  </a:lnTo>
                  <a:lnTo>
                    <a:pt x="486" y="693"/>
                  </a:lnTo>
                  <a:lnTo>
                    <a:pt x="459" y="697"/>
                  </a:lnTo>
                  <a:lnTo>
                    <a:pt x="427" y="703"/>
                  </a:lnTo>
                  <a:lnTo>
                    <a:pt x="403" y="706"/>
                  </a:lnTo>
                  <a:lnTo>
                    <a:pt x="375" y="708"/>
                  </a:lnTo>
                  <a:lnTo>
                    <a:pt x="356" y="701"/>
                  </a:lnTo>
                  <a:lnTo>
                    <a:pt x="348" y="680"/>
                  </a:lnTo>
                  <a:lnTo>
                    <a:pt x="333" y="671"/>
                  </a:lnTo>
                  <a:lnTo>
                    <a:pt x="333" y="654"/>
                  </a:lnTo>
                  <a:lnTo>
                    <a:pt x="333" y="637"/>
                  </a:lnTo>
                  <a:lnTo>
                    <a:pt x="337" y="620"/>
                  </a:lnTo>
                  <a:lnTo>
                    <a:pt x="326" y="609"/>
                  </a:lnTo>
                  <a:lnTo>
                    <a:pt x="309" y="596"/>
                  </a:lnTo>
                  <a:lnTo>
                    <a:pt x="305" y="577"/>
                  </a:lnTo>
                  <a:lnTo>
                    <a:pt x="292" y="571"/>
                  </a:lnTo>
                  <a:lnTo>
                    <a:pt x="288" y="554"/>
                  </a:lnTo>
                  <a:lnTo>
                    <a:pt x="277" y="539"/>
                  </a:lnTo>
                  <a:lnTo>
                    <a:pt x="275" y="526"/>
                  </a:lnTo>
                  <a:lnTo>
                    <a:pt x="307" y="511"/>
                  </a:lnTo>
                  <a:lnTo>
                    <a:pt x="324" y="502"/>
                  </a:lnTo>
                  <a:lnTo>
                    <a:pt x="320" y="481"/>
                  </a:lnTo>
                  <a:lnTo>
                    <a:pt x="320" y="464"/>
                  </a:lnTo>
                  <a:lnTo>
                    <a:pt x="346" y="458"/>
                  </a:lnTo>
                  <a:lnTo>
                    <a:pt x="367" y="460"/>
                  </a:lnTo>
                  <a:lnTo>
                    <a:pt x="384" y="466"/>
                  </a:lnTo>
                  <a:lnTo>
                    <a:pt x="403" y="464"/>
                  </a:lnTo>
                  <a:lnTo>
                    <a:pt x="410" y="430"/>
                  </a:lnTo>
                  <a:lnTo>
                    <a:pt x="407" y="406"/>
                  </a:lnTo>
                  <a:lnTo>
                    <a:pt x="397" y="387"/>
                  </a:lnTo>
                  <a:lnTo>
                    <a:pt x="380" y="374"/>
                  </a:lnTo>
                  <a:lnTo>
                    <a:pt x="358" y="370"/>
                  </a:lnTo>
                  <a:lnTo>
                    <a:pt x="313" y="314"/>
                  </a:lnTo>
                  <a:lnTo>
                    <a:pt x="237" y="252"/>
                  </a:lnTo>
                  <a:lnTo>
                    <a:pt x="222" y="231"/>
                  </a:lnTo>
                  <a:lnTo>
                    <a:pt x="232" y="222"/>
                  </a:lnTo>
                  <a:lnTo>
                    <a:pt x="247" y="209"/>
                  </a:lnTo>
                  <a:lnTo>
                    <a:pt x="252" y="188"/>
                  </a:lnTo>
                  <a:lnTo>
                    <a:pt x="254" y="171"/>
                  </a:lnTo>
                  <a:lnTo>
                    <a:pt x="273" y="164"/>
                  </a:lnTo>
                  <a:lnTo>
                    <a:pt x="271" y="150"/>
                  </a:lnTo>
                  <a:lnTo>
                    <a:pt x="264" y="134"/>
                  </a:lnTo>
                  <a:lnTo>
                    <a:pt x="269" y="119"/>
                  </a:lnTo>
                  <a:lnTo>
                    <a:pt x="260" y="102"/>
                  </a:lnTo>
                  <a:lnTo>
                    <a:pt x="239" y="100"/>
                  </a:lnTo>
                  <a:lnTo>
                    <a:pt x="228" y="89"/>
                  </a:lnTo>
                  <a:lnTo>
                    <a:pt x="213" y="55"/>
                  </a:lnTo>
                  <a:lnTo>
                    <a:pt x="190" y="49"/>
                  </a:lnTo>
                  <a:lnTo>
                    <a:pt x="173" y="38"/>
                  </a:lnTo>
                  <a:lnTo>
                    <a:pt x="170" y="23"/>
                  </a:lnTo>
                  <a:lnTo>
                    <a:pt x="143" y="0"/>
                  </a:lnTo>
                  <a:lnTo>
                    <a:pt x="125" y="28"/>
                  </a:lnTo>
                  <a:lnTo>
                    <a:pt x="126" y="47"/>
                  </a:lnTo>
                  <a:lnTo>
                    <a:pt x="138" y="60"/>
                  </a:lnTo>
                  <a:lnTo>
                    <a:pt x="155" y="79"/>
                  </a:lnTo>
                  <a:lnTo>
                    <a:pt x="155" y="100"/>
                  </a:lnTo>
                  <a:lnTo>
                    <a:pt x="168" y="113"/>
                  </a:lnTo>
                  <a:lnTo>
                    <a:pt x="183" y="132"/>
                  </a:lnTo>
                  <a:lnTo>
                    <a:pt x="187" y="149"/>
                  </a:lnTo>
                  <a:lnTo>
                    <a:pt x="194" y="164"/>
                  </a:lnTo>
                  <a:lnTo>
                    <a:pt x="200" y="186"/>
                  </a:lnTo>
                  <a:lnTo>
                    <a:pt x="198" y="199"/>
                  </a:lnTo>
                  <a:lnTo>
                    <a:pt x="198" y="212"/>
                  </a:lnTo>
                  <a:lnTo>
                    <a:pt x="181" y="222"/>
                  </a:lnTo>
                  <a:lnTo>
                    <a:pt x="166" y="229"/>
                  </a:lnTo>
                  <a:lnTo>
                    <a:pt x="100" y="325"/>
                  </a:lnTo>
                  <a:lnTo>
                    <a:pt x="85" y="319"/>
                  </a:lnTo>
                  <a:lnTo>
                    <a:pt x="70" y="297"/>
                  </a:lnTo>
                  <a:lnTo>
                    <a:pt x="57" y="284"/>
                  </a:lnTo>
                  <a:lnTo>
                    <a:pt x="44" y="293"/>
                  </a:lnTo>
                  <a:lnTo>
                    <a:pt x="46" y="319"/>
                  </a:lnTo>
                  <a:lnTo>
                    <a:pt x="46" y="340"/>
                  </a:lnTo>
                  <a:lnTo>
                    <a:pt x="25" y="351"/>
                  </a:lnTo>
                  <a:lnTo>
                    <a:pt x="19" y="361"/>
                  </a:lnTo>
                  <a:lnTo>
                    <a:pt x="0" y="412"/>
                  </a:lnTo>
                  <a:lnTo>
                    <a:pt x="17" y="428"/>
                  </a:lnTo>
                  <a:lnTo>
                    <a:pt x="36" y="443"/>
                  </a:lnTo>
                  <a:lnTo>
                    <a:pt x="59" y="458"/>
                  </a:lnTo>
                  <a:lnTo>
                    <a:pt x="70" y="477"/>
                  </a:lnTo>
                  <a:lnTo>
                    <a:pt x="78" y="490"/>
                  </a:lnTo>
                  <a:lnTo>
                    <a:pt x="64" y="502"/>
                  </a:lnTo>
                  <a:lnTo>
                    <a:pt x="59" y="519"/>
                  </a:lnTo>
                  <a:lnTo>
                    <a:pt x="76" y="526"/>
                  </a:lnTo>
                  <a:lnTo>
                    <a:pt x="96" y="534"/>
                  </a:lnTo>
                  <a:lnTo>
                    <a:pt x="109" y="549"/>
                  </a:lnTo>
                  <a:lnTo>
                    <a:pt x="111" y="575"/>
                  </a:lnTo>
                  <a:lnTo>
                    <a:pt x="126" y="564"/>
                  </a:lnTo>
                  <a:lnTo>
                    <a:pt x="143" y="562"/>
                  </a:lnTo>
                  <a:lnTo>
                    <a:pt x="155" y="575"/>
                  </a:lnTo>
                  <a:lnTo>
                    <a:pt x="155" y="586"/>
                  </a:lnTo>
                  <a:lnTo>
                    <a:pt x="166" y="603"/>
                  </a:lnTo>
                  <a:lnTo>
                    <a:pt x="164" y="624"/>
                  </a:lnTo>
                  <a:lnTo>
                    <a:pt x="166" y="646"/>
                  </a:lnTo>
                  <a:lnTo>
                    <a:pt x="155" y="654"/>
                  </a:lnTo>
                  <a:lnTo>
                    <a:pt x="155" y="671"/>
                  </a:lnTo>
                  <a:lnTo>
                    <a:pt x="138" y="676"/>
                  </a:lnTo>
                  <a:lnTo>
                    <a:pt x="134" y="697"/>
                  </a:lnTo>
                  <a:lnTo>
                    <a:pt x="134" y="718"/>
                  </a:lnTo>
                  <a:lnTo>
                    <a:pt x="151" y="729"/>
                  </a:lnTo>
                  <a:lnTo>
                    <a:pt x="162" y="746"/>
                  </a:lnTo>
                  <a:lnTo>
                    <a:pt x="172" y="759"/>
                  </a:lnTo>
                  <a:lnTo>
                    <a:pt x="172" y="776"/>
                  </a:lnTo>
                  <a:lnTo>
                    <a:pt x="181" y="789"/>
                  </a:lnTo>
                  <a:lnTo>
                    <a:pt x="185" y="806"/>
                  </a:lnTo>
                  <a:lnTo>
                    <a:pt x="198" y="821"/>
                  </a:lnTo>
                  <a:lnTo>
                    <a:pt x="198" y="842"/>
                  </a:lnTo>
                  <a:lnTo>
                    <a:pt x="185" y="862"/>
                  </a:lnTo>
                  <a:lnTo>
                    <a:pt x="173" y="881"/>
                  </a:lnTo>
                  <a:lnTo>
                    <a:pt x="162" y="892"/>
                  </a:lnTo>
                  <a:lnTo>
                    <a:pt x="143" y="889"/>
                  </a:lnTo>
                  <a:lnTo>
                    <a:pt x="125" y="881"/>
                  </a:lnTo>
                  <a:lnTo>
                    <a:pt x="125" y="896"/>
                  </a:lnTo>
                  <a:lnTo>
                    <a:pt x="113" y="913"/>
                  </a:lnTo>
                  <a:lnTo>
                    <a:pt x="128" y="919"/>
                  </a:lnTo>
                  <a:lnTo>
                    <a:pt x="153" y="924"/>
                  </a:lnTo>
                  <a:lnTo>
                    <a:pt x="153" y="941"/>
                  </a:lnTo>
                  <a:lnTo>
                    <a:pt x="160" y="958"/>
                  </a:lnTo>
                  <a:lnTo>
                    <a:pt x="160" y="977"/>
                  </a:lnTo>
                  <a:lnTo>
                    <a:pt x="162" y="996"/>
                  </a:lnTo>
                  <a:lnTo>
                    <a:pt x="170" y="1012"/>
                  </a:lnTo>
                  <a:lnTo>
                    <a:pt x="168" y="1037"/>
                  </a:lnTo>
                  <a:lnTo>
                    <a:pt x="175" y="1054"/>
                  </a:lnTo>
                  <a:lnTo>
                    <a:pt x="170" y="1073"/>
                  </a:lnTo>
                  <a:lnTo>
                    <a:pt x="185" y="1099"/>
                  </a:lnTo>
                  <a:lnTo>
                    <a:pt x="181" y="1120"/>
                  </a:lnTo>
                  <a:lnTo>
                    <a:pt x="192" y="1135"/>
                  </a:lnTo>
                  <a:lnTo>
                    <a:pt x="190" y="1159"/>
                  </a:lnTo>
                  <a:lnTo>
                    <a:pt x="192" y="1183"/>
                  </a:lnTo>
                  <a:lnTo>
                    <a:pt x="190" y="1206"/>
                  </a:lnTo>
                  <a:lnTo>
                    <a:pt x="190" y="1223"/>
                  </a:lnTo>
                  <a:lnTo>
                    <a:pt x="175" y="1242"/>
                  </a:lnTo>
                  <a:lnTo>
                    <a:pt x="160" y="1258"/>
                  </a:lnTo>
                  <a:lnTo>
                    <a:pt x="136" y="1272"/>
                  </a:lnTo>
                  <a:lnTo>
                    <a:pt x="132" y="1289"/>
                  </a:lnTo>
                  <a:lnTo>
                    <a:pt x="155" y="1289"/>
                  </a:lnTo>
                  <a:lnTo>
                    <a:pt x="136" y="1302"/>
                  </a:lnTo>
                  <a:lnTo>
                    <a:pt x="136" y="1313"/>
                  </a:lnTo>
                  <a:lnTo>
                    <a:pt x="158" y="1305"/>
                  </a:lnTo>
                  <a:lnTo>
                    <a:pt x="175" y="1311"/>
                  </a:lnTo>
                  <a:lnTo>
                    <a:pt x="188" y="1290"/>
                  </a:lnTo>
                  <a:lnTo>
                    <a:pt x="196" y="1300"/>
                  </a:lnTo>
                  <a:lnTo>
                    <a:pt x="207" y="1287"/>
                  </a:lnTo>
                  <a:lnTo>
                    <a:pt x="228" y="1287"/>
                  </a:lnTo>
                  <a:lnTo>
                    <a:pt x="245" y="1292"/>
                  </a:lnTo>
                  <a:lnTo>
                    <a:pt x="267" y="1307"/>
                  </a:lnTo>
                  <a:lnTo>
                    <a:pt x="279" y="1317"/>
                  </a:lnTo>
                  <a:lnTo>
                    <a:pt x="305" y="1309"/>
                  </a:lnTo>
                  <a:lnTo>
                    <a:pt x="328" y="1328"/>
                  </a:lnTo>
                  <a:lnTo>
                    <a:pt x="346" y="1339"/>
                  </a:lnTo>
                  <a:lnTo>
                    <a:pt x="371" y="1349"/>
                  </a:lnTo>
                  <a:lnTo>
                    <a:pt x="384" y="1334"/>
                  </a:lnTo>
                  <a:lnTo>
                    <a:pt x="414" y="1334"/>
                  </a:lnTo>
                  <a:lnTo>
                    <a:pt x="424" y="1313"/>
                  </a:lnTo>
                  <a:lnTo>
                    <a:pt x="440" y="1304"/>
                  </a:lnTo>
                  <a:lnTo>
                    <a:pt x="454" y="1300"/>
                  </a:lnTo>
                  <a:lnTo>
                    <a:pt x="450" y="1281"/>
                  </a:lnTo>
                  <a:lnTo>
                    <a:pt x="427" y="1272"/>
                  </a:lnTo>
                  <a:lnTo>
                    <a:pt x="424" y="1257"/>
                  </a:lnTo>
                  <a:lnTo>
                    <a:pt x="414" y="1240"/>
                  </a:lnTo>
                  <a:lnTo>
                    <a:pt x="410" y="1215"/>
                  </a:lnTo>
                  <a:lnTo>
                    <a:pt x="427" y="1213"/>
                  </a:lnTo>
                  <a:lnTo>
                    <a:pt x="433" y="1195"/>
                  </a:lnTo>
                  <a:lnTo>
                    <a:pt x="454" y="1151"/>
                  </a:lnTo>
                  <a:lnTo>
                    <a:pt x="469" y="1123"/>
                  </a:lnTo>
                  <a:lnTo>
                    <a:pt x="476" y="1110"/>
                  </a:lnTo>
                  <a:lnTo>
                    <a:pt x="497" y="1103"/>
                  </a:lnTo>
                  <a:lnTo>
                    <a:pt x="514" y="1082"/>
                  </a:lnTo>
                  <a:lnTo>
                    <a:pt x="529" y="1059"/>
                  </a:lnTo>
                  <a:lnTo>
                    <a:pt x="527" y="1046"/>
                  </a:lnTo>
                  <a:lnTo>
                    <a:pt x="510" y="1035"/>
                  </a:lnTo>
                  <a:lnTo>
                    <a:pt x="506" y="1016"/>
                  </a:lnTo>
                  <a:lnTo>
                    <a:pt x="495" y="996"/>
                  </a:lnTo>
                  <a:lnTo>
                    <a:pt x="482" y="984"/>
                  </a:lnTo>
                  <a:lnTo>
                    <a:pt x="471" y="966"/>
                  </a:lnTo>
                  <a:lnTo>
                    <a:pt x="491" y="954"/>
                  </a:lnTo>
                  <a:lnTo>
                    <a:pt x="503" y="937"/>
                  </a:lnTo>
                  <a:lnTo>
                    <a:pt x="514" y="924"/>
                  </a:lnTo>
                  <a:lnTo>
                    <a:pt x="529" y="924"/>
                  </a:lnTo>
                  <a:lnTo>
                    <a:pt x="540" y="909"/>
                  </a:lnTo>
                  <a:lnTo>
                    <a:pt x="566" y="909"/>
                  </a:lnTo>
                  <a:lnTo>
                    <a:pt x="561" y="890"/>
                  </a:lnTo>
                  <a:close/>
                </a:path>
              </a:pathLst>
            </a:custGeom>
            <a:solidFill>
              <a:schemeClr val="bg1"/>
            </a:solidFill>
            <a:ln w="7938" cap="flat">
              <a:solidFill>
                <a:srgbClr val="020304"/>
              </a:solidFill>
              <a:prstDash val="solid"/>
              <a:miter lim="800000"/>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83" name="Freeform 55">
              <a:extLst>
                <a:ext uri="{FF2B5EF4-FFF2-40B4-BE49-F238E27FC236}">
                  <a16:creationId xmlns:a16="http://schemas.microsoft.com/office/drawing/2014/main" id="{2305F33C-1EE5-4A09-97AC-FDAF6FAA598F}"/>
                </a:ext>
              </a:extLst>
            </p:cNvPr>
            <p:cNvSpPr>
              <a:spLocks/>
            </p:cNvSpPr>
            <p:nvPr/>
          </p:nvSpPr>
          <p:spPr bwMode="auto">
            <a:xfrm>
              <a:off x="2463793" y="2367672"/>
              <a:ext cx="954088" cy="1130300"/>
            </a:xfrm>
            <a:custGeom>
              <a:avLst/>
              <a:gdLst>
                <a:gd name="T0" fmla="*/ 173 w 601"/>
                <a:gd name="T1" fmla="*/ 293 h 712"/>
                <a:gd name="T2" fmla="*/ 186 w 601"/>
                <a:gd name="T3" fmla="*/ 340 h 712"/>
                <a:gd name="T4" fmla="*/ 146 w 601"/>
                <a:gd name="T5" fmla="*/ 374 h 712"/>
                <a:gd name="T6" fmla="*/ 111 w 601"/>
                <a:gd name="T7" fmla="*/ 417 h 712"/>
                <a:gd name="T8" fmla="*/ 71 w 601"/>
                <a:gd name="T9" fmla="*/ 449 h 712"/>
                <a:gd name="T10" fmla="*/ 35 w 601"/>
                <a:gd name="T11" fmla="*/ 479 h 712"/>
                <a:gd name="T12" fmla="*/ 30 w 601"/>
                <a:gd name="T13" fmla="*/ 530 h 712"/>
                <a:gd name="T14" fmla="*/ 18 w 601"/>
                <a:gd name="T15" fmla="*/ 578 h 712"/>
                <a:gd name="T16" fmla="*/ 60 w 601"/>
                <a:gd name="T17" fmla="*/ 622 h 712"/>
                <a:gd name="T18" fmla="*/ 84 w 601"/>
                <a:gd name="T19" fmla="*/ 642 h 712"/>
                <a:gd name="T20" fmla="*/ 103 w 601"/>
                <a:gd name="T21" fmla="*/ 676 h 712"/>
                <a:gd name="T22" fmla="*/ 148 w 601"/>
                <a:gd name="T23" fmla="*/ 687 h 712"/>
                <a:gd name="T24" fmla="*/ 190 w 601"/>
                <a:gd name="T25" fmla="*/ 710 h 712"/>
                <a:gd name="T26" fmla="*/ 240 w 601"/>
                <a:gd name="T27" fmla="*/ 693 h 712"/>
                <a:gd name="T28" fmla="*/ 278 w 601"/>
                <a:gd name="T29" fmla="*/ 693 h 712"/>
                <a:gd name="T30" fmla="*/ 299 w 601"/>
                <a:gd name="T31" fmla="*/ 618 h 712"/>
                <a:gd name="T32" fmla="*/ 344 w 601"/>
                <a:gd name="T33" fmla="*/ 627 h 712"/>
                <a:gd name="T34" fmla="*/ 314 w 601"/>
                <a:gd name="T35" fmla="*/ 674 h 712"/>
                <a:gd name="T36" fmla="*/ 351 w 601"/>
                <a:gd name="T37" fmla="*/ 674 h 712"/>
                <a:gd name="T38" fmla="*/ 387 w 601"/>
                <a:gd name="T39" fmla="*/ 648 h 712"/>
                <a:gd name="T40" fmla="*/ 443 w 601"/>
                <a:gd name="T41" fmla="*/ 631 h 712"/>
                <a:gd name="T42" fmla="*/ 494 w 601"/>
                <a:gd name="T43" fmla="*/ 582 h 712"/>
                <a:gd name="T44" fmla="*/ 530 w 601"/>
                <a:gd name="T45" fmla="*/ 528 h 712"/>
                <a:gd name="T46" fmla="*/ 513 w 601"/>
                <a:gd name="T47" fmla="*/ 473 h 712"/>
                <a:gd name="T48" fmla="*/ 541 w 601"/>
                <a:gd name="T49" fmla="*/ 470 h 712"/>
                <a:gd name="T50" fmla="*/ 577 w 601"/>
                <a:gd name="T51" fmla="*/ 479 h 712"/>
                <a:gd name="T52" fmla="*/ 600 w 601"/>
                <a:gd name="T53" fmla="*/ 428 h 712"/>
                <a:gd name="T54" fmla="*/ 601 w 601"/>
                <a:gd name="T55" fmla="*/ 372 h 712"/>
                <a:gd name="T56" fmla="*/ 573 w 601"/>
                <a:gd name="T57" fmla="*/ 340 h 712"/>
                <a:gd name="T58" fmla="*/ 530 w 601"/>
                <a:gd name="T59" fmla="*/ 329 h 712"/>
                <a:gd name="T60" fmla="*/ 485 w 601"/>
                <a:gd name="T61" fmla="*/ 297 h 712"/>
                <a:gd name="T62" fmla="*/ 485 w 601"/>
                <a:gd name="T63" fmla="*/ 240 h 712"/>
                <a:gd name="T64" fmla="*/ 470 w 601"/>
                <a:gd name="T65" fmla="*/ 197 h 712"/>
                <a:gd name="T66" fmla="*/ 442 w 601"/>
                <a:gd name="T67" fmla="*/ 167 h 712"/>
                <a:gd name="T68" fmla="*/ 415 w 601"/>
                <a:gd name="T69" fmla="*/ 146 h 712"/>
                <a:gd name="T70" fmla="*/ 363 w 601"/>
                <a:gd name="T71" fmla="*/ 158 h 712"/>
                <a:gd name="T72" fmla="*/ 325 w 601"/>
                <a:gd name="T73" fmla="*/ 167 h 712"/>
                <a:gd name="T74" fmla="*/ 278 w 601"/>
                <a:gd name="T75" fmla="*/ 146 h 712"/>
                <a:gd name="T76" fmla="*/ 246 w 601"/>
                <a:gd name="T77" fmla="*/ 120 h 712"/>
                <a:gd name="T78" fmla="*/ 218 w 601"/>
                <a:gd name="T79" fmla="*/ 86 h 712"/>
                <a:gd name="T80" fmla="*/ 222 w 601"/>
                <a:gd name="T81" fmla="*/ 43 h 712"/>
                <a:gd name="T82" fmla="*/ 193 w 601"/>
                <a:gd name="T83" fmla="*/ 13 h 712"/>
                <a:gd name="T84" fmla="*/ 191 w 601"/>
                <a:gd name="T85" fmla="*/ 71 h 712"/>
                <a:gd name="T86" fmla="*/ 203 w 601"/>
                <a:gd name="T87" fmla="*/ 137 h 712"/>
                <a:gd name="T88" fmla="*/ 178 w 601"/>
                <a:gd name="T89" fmla="*/ 193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1" h="712">
                  <a:moveTo>
                    <a:pt x="169" y="252"/>
                  </a:moveTo>
                  <a:lnTo>
                    <a:pt x="171" y="272"/>
                  </a:lnTo>
                  <a:lnTo>
                    <a:pt x="173" y="293"/>
                  </a:lnTo>
                  <a:lnTo>
                    <a:pt x="180" y="312"/>
                  </a:lnTo>
                  <a:lnTo>
                    <a:pt x="191" y="325"/>
                  </a:lnTo>
                  <a:lnTo>
                    <a:pt x="186" y="340"/>
                  </a:lnTo>
                  <a:lnTo>
                    <a:pt x="171" y="355"/>
                  </a:lnTo>
                  <a:lnTo>
                    <a:pt x="150" y="359"/>
                  </a:lnTo>
                  <a:lnTo>
                    <a:pt x="146" y="374"/>
                  </a:lnTo>
                  <a:lnTo>
                    <a:pt x="131" y="379"/>
                  </a:lnTo>
                  <a:lnTo>
                    <a:pt x="122" y="400"/>
                  </a:lnTo>
                  <a:lnTo>
                    <a:pt x="111" y="417"/>
                  </a:lnTo>
                  <a:lnTo>
                    <a:pt x="92" y="423"/>
                  </a:lnTo>
                  <a:lnTo>
                    <a:pt x="77" y="432"/>
                  </a:lnTo>
                  <a:lnTo>
                    <a:pt x="71" y="449"/>
                  </a:lnTo>
                  <a:lnTo>
                    <a:pt x="49" y="451"/>
                  </a:lnTo>
                  <a:lnTo>
                    <a:pt x="41" y="464"/>
                  </a:lnTo>
                  <a:lnTo>
                    <a:pt x="35" y="479"/>
                  </a:lnTo>
                  <a:lnTo>
                    <a:pt x="37" y="501"/>
                  </a:lnTo>
                  <a:lnTo>
                    <a:pt x="41" y="518"/>
                  </a:lnTo>
                  <a:lnTo>
                    <a:pt x="30" y="530"/>
                  </a:lnTo>
                  <a:lnTo>
                    <a:pt x="20" y="547"/>
                  </a:lnTo>
                  <a:lnTo>
                    <a:pt x="0" y="563"/>
                  </a:lnTo>
                  <a:lnTo>
                    <a:pt x="18" y="578"/>
                  </a:lnTo>
                  <a:lnTo>
                    <a:pt x="24" y="599"/>
                  </a:lnTo>
                  <a:lnTo>
                    <a:pt x="41" y="622"/>
                  </a:lnTo>
                  <a:lnTo>
                    <a:pt x="60" y="622"/>
                  </a:lnTo>
                  <a:lnTo>
                    <a:pt x="77" y="607"/>
                  </a:lnTo>
                  <a:lnTo>
                    <a:pt x="86" y="618"/>
                  </a:lnTo>
                  <a:lnTo>
                    <a:pt x="84" y="642"/>
                  </a:lnTo>
                  <a:lnTo>
                    <a:pt x="94" y="652"/>
                  </a:lnTo>
                  <a:lnTo>
                    <a:pt x="90" y="670"/>
                  </a:lnTo>
                  <a:lnTo>
                    <a:pt x="103" y="676"/>
                  </a:lnTo>
                  <a:lnTo>
                    <a:pt x="112" y="661"/>
                  </a:lnTo>
                  <a:lnTo>
                    <a:pt x="133" y="674"/>
                  </a:lnTo>
                  <a:lnTo>
                    <a:pt x="148" y="687"/>
                  </a:lnTo>
                  <a:lnTo>
                    <a:pt x="165" y="687"/>
                  </a:lnTo>
                  <a:lnTo>
                    <a:pt x="175" y="704"/>
                  </a:lnTo>
                  <a:lnTo>
                    <a:pt x="190" y="710"/>
                  </a:lnTo>
                  <a:lnTo>
                    <a:pt x="208" y="710"/>
                  </a:lnTo>
                  <a:lnTo>
                    <a:pt x="225" y="700"/>
                  </a:lnTo>
                  <a:lnTo>
                    <a:pt x="240" y="693"/>
                  </a:lnTo>
                  <a:lnTo>
                    <a:pt x="257" y="691"/>
                  </a:lnTo>
                  <a:lnTo>
                    <a:pt x="270" y="712"/>
                  </a:lnTo>
                  <a:lnTo>
                    <a:pt x="278" y="693"/>
                  </a:lnTo>
                  <a:lnTo>
                    <a:pt x="276" y="665"/>
                  </a:lnTo>
                  <a:lnTo>
                    <a:pt x="282" y="633"/>
                  </a:lnTo>
                  <a:lnTo>
                    <a:pt x="299" y="618"/>
                  </a:lnTo>
                  <a:lnTo>
                    <a:pt x="317" y="612"/>
                  </a:lnTo>
                  <a:lnTo>
                    <a:pt x="336" y="618"/>
                  </a:lnTo>
                  <a:lnTo>
                    <a:pt x="344" y="627"/>
                  </a:lnTo>
                  <a:lnTo>
                    <a:pt x="348" y="646"/>
                  </a:lnTo>
                  <a:lnTo>
                    <a:pt x="331" y="661"/>
                  </a:lnTo>
                  <a:lnTo>
                    <a:pt x="314" y="674"/>
                  </a:lnTo>
                  <a:lnTo>
                    <a:pt x="323" y="687"/>
                  </a:lnTo>
                  <a:lnTo>
                    <a:pt x="348" y="689"/>
                  </a:lnTo>
                  <a:lnTo>
                    <a:pt x="351" y="674"/>
                  </a:lnTo>
                  <a:lnTo>
                    <a:pt x="359" y="663"/>
                  </a:lnTo>
                  <a:lnTo>
                    <a:pt x="374" y="659"/>
                  </a:lnTo>
                  <a:lnTo>
                    <a:pt x="387" y="648"/>
                  </a:lnTo>
                  <a:lnTo>
                    <a:pt x="389" y="627"/>
                  </a:lnTo>
                  <a:lnTo>
                    <a:pt x="423" y="631"/>
                  </a:lnTo>
                  <a:lnTo>
                    <a:pt x="443" y="631"/>
                  </a:lnTo>
                  <a:lnTo>
                    <a:pt x="455" y="620"/>
                  </a:lnTo>
                  <a:lnTo>
                    <a:pt x="474" y="603"/>
                  </a:lnTo>
                  <a:lnTo>
                    <a:pt x="494" y="582"/>
                  </a:lnTo>
                  <a:lnTo>
                    <a:pt x="511" y="556"/>
                  </a:lnTo>
                  <a:lnTo>
                    <a:pt x="526" y="545"/>
                  </a:lnTo>
                  <a:lnTo>
                    <a:pt x="530" y="528"/>
                  </a:lnTo>
                  <a:lnTo>
                    <a:pt x="528" y="505"/>
                  </a:lnTo>
                  <a:lnTo>
                    <a:pt x="526" y="485"/>
                  </a:lnTo>
                  <a:lnTo>
                    <a:pt x="513" y="473"/>
                  </a:lnTo>
                  <a:lnTo>
                    <a:pt x="511" y="454"/>
                  </a:lnTo>
                  <a:lnTo>
                    <a:pt x="530" y="454"/>
                  </a:lnTo>
                  <a:lnTo>
                    <a:pt x="541" y="470"/>
                  </a:lnTo>
                  <a:lnTo>
                    <a:pt x="547" y="486"/>
                  </a:lnTo>
                  <a:lnTo>
                    <a:pt x="562" y="492"/>
                  </a:lnTo>
                  <a:lnTo>
                    <a:pt x="577" y="479"/>
                  </a:lnTo>
                  <a:lnTo>
                    <a:pt x="585" y="464"/>
                  </a:lnTo>
                  <a:lnTo>
                    <a:pt x="590" y="441"/>
                  </a:lnTo>
                  <a:lnTo>
                    <a:pt x="600" y="428"/>
                  </a:lnTo>
                  <a:lnTo>
                    <a:pt x="598" y="411"/>
                  </a:lnTo>
                  <a:lnTo>
                    <a:pt x="598" y="391"/>
                  </a:lnTo>
                  <a:lnTo>
                    <a:pt x="601" y="372"/>
                  </a:lnTo>
                  <a:lnTo>
                    <a:pt x="594" y="355"/>
                  </a:lnTo>
                  <a:lnTo>
                    <a:pt x="579" y="355"/>
                  </a:lnTo>
                  <a:lnTo>
                    <a:pt x="573" y="340"/>
                  </a:lnTo>
                  <a:lnTo>
                    <a:pt x="569" y="327"/>
                  </a:lnTo>
                  <a:lnTo>
                    <a:pt x="551" y="329"/>
                  </a:lnTo>
                  <a:lnTo>
                    <a:pt x="530" y="329"/>
                  </a:lnTo>
                  <a:lnTo>
                    <a:pt x="509" y="323"/>
                  </a:lnTo>
                  <a:lnTo>
                    <a:pt x="496" y="310"/>
                  </a:lnTo>
                  <a:lnTo>
                    <a:pt x="485" y="297"/>
                  </a:lnTo>
                  <a:lnTo>
                    <a:pt x="492" y="276"/>
                  </a:lnTo>
                  <a:lnTo>
                    <a:pt x="481" y="259"/>
                  </a:lnTo>
                  <a:lnTo>
                    <a:pt x="485" y="240"/>
                  </a:lnTo>
                  <a:lnTo>
                    <a:pt x="489" y="223"/>
                  </a:lnTo>
                  <a:lnTo>
                    <a:pt x="475" y="207"/>
                  </a:lnTo>
                  <a:lnTo>
                    <a:pt x="470" y="197"/>
                  </a:lnTo>
                  <a:lnTo>
                    <a:pt x="468" y="186"/>
                  </a:lnTo>
                  <a:lnTo>
                    <a:pt x="455" y="175"/>
                  </a:lnTo>
                  <a:lnTo>
                    <a:pt x="442" y="167"/>
                  </a:lnTo>
                  <a:lnTo>
                    <a:pt x="442" y="158"/>
                  </a:lnTo>
                  <a:lnTo>
                    <a:pt x="430" y="141"/>
                  </a:lnTo>
                  <a:lnTo>
                    <a:pt x="415" y="146"/>
                  </a:lnTo>
                  <a:lnTo>
                    <a:pt x="396" y="146"/>
                  </a:lnTo>
                  <a:lnTo>
                    <a:pt x="372" y="141"/>
                  </a:lnTo>
                  <a:lnTo>
                    <a:pt x="363" y="158"/>
                  </a:lnTo>
                  <a:lnTo>
                    <a:pt x="359" y="173"/>
                  </a:lnTo>
                  <a:lnTo>
                    <a:pt x="342" y="175"/>
                  </a:lnTo>
                  <a:lnTo>
                    <a:pt x="325" y="167"/>
                  </a:lnTo>
                  <a:lnTo>
                    <a:pt x="312" y="171"/>
                  </a:lnTo>
                  <a:lnTo>
                    <a:pt x="295" y="162"/>
                  </a:lnTo>
                  <a:lnTo>
                    <a:pt x="278" y="146"/>
                  </a:lnTo>
                  <a:lnTo>
                    <a:pt x="267" y="133"/>
                  </a:lnTo>
                  <a:lnTo>
                    <a:pt x="261" y="120"/>
                  </a:lnTo>
                  <a:lnTo>
                    <a:pt x="246" y="120"/>
                  </a:lnTo>
                  <a:lnTo>
                    <a:pt x="223" y="120"/>
                  </a:lnTo>
                  <a:lnTo>
                    <a:pt x="216" y="107"/>
                  </a:lnTo>
                  <a:lnTo>
                    <a:pt x="218" y="86"/>
                  </a:lnTo>
                  <a:lnTo>
                    <a:pt x="235" y="77"/>
                  </a:lnTo>
                  <a:lnTo>
                    <a:pt x="238" y="64"/>
                  </a:lnTo>
                  <a:lnTo>
                    <a:pt x="222" y="43"/>
                  </a:lnTo>
                  <a:lnTo>
                    <a:pt x="210" y="19"/>
                  </a:lnTo>
                  <a:lnTo>
                    <a:pt x="208" y="0"/>
                  </a:lnTo>
                  <a:lnTo>
                    <a:pt x="193" y="13"/>
                  </a:lnTo>
                  <a:lnTo>
                    <a:pt x="182" y="32"/>
                  </a:lnTo>
                  <a:lnTo>
                    <a:pt x="182" y="54"/>
                  </a:lnTo>
                  <a:lnTo>
                    <a:pt x="191" y="71"/>
                  </a:lnTo>
                  <a:lnTo>
                    <a:pt x="197" y="94"/>
                  </a:lnTo>
                  <a:lnTo>
                    <a:pt x="201" y="115"/>
                  </a:lnTo>
                  <a:lnTo>
                    <a:pt x="203" y="137"/>
                  </a:lnTo>
                  <a:lnTo>
                    <a:pt x="197" y="158"/>
                  </a:lnTo>
                  <a:lnTo>
                    <a:pt x="188" y="171"/>
                  </a:lnTo>
                  <a:lnTo>
                    <a:pt x="178" y="193"/>
                  </a:lnTo>
                  <a:lnTo>
                    <a:pt x="176" y="216"/>
                  </a:lnTo>
                  <a:lnTo>
                    <a:pt x="169" y="252"/>
                  </a:lnTo>
                  <a:close/>
                </a:path>
              </a:pathLst>
            </a:cu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84" name="Freeform 56">
              <a:extLst>
                <a:ext uri="{FF2B5EF4-FFF2-40B4-BE49-F238E27FC236}">
                  <a16:creationId xmlns:a16="http://schemas.microsoft.com/office/drawing/2014/main" id="{5738D1B9-059A-4DCF-90D7-CF48EC1E83AB}"/>
                </a:ext>
              </a:extLst>
            </p:cNvPr>
            <p:cNvSpPr>
              <a:spLocks/>
            </p:cNvSpPr>
            <p:nvPr/>
          </p:nvSpPr>
          <p:spPr bwMode="auto">
            <a:xfrm>
              <a:off x="1639880" y="3628147"/>
              <a:ext cx="455613" cy="406398"/>
            </a:xfrm>
            <a:custGeom>
              <a:avLst/>
              <a:gdLst>
                <a:gd name="T0" fmla="*/ 56 w 287"/>
                <a:gd name="T1" fmla="*/ 156 h 256"/>
                <a:gd name="T2" fmla="*/ 39 w 287"/>
                <a:gd name="T3" fmla="*/ 145 h 256"/>
                <a:gd name="T4" fmla="*/ 35 w 287"/>
                <a:gd name="T5" fmla="*/ 126 h 256"/>
                <a:gd name="T6" fmla="*/ 24 w 287"/>
                <a:gd name="T7" fmla="*/ 106 h 256"/>
                <a:gd name="T8" fmla="*/ 11 w 287"/>
                <a:gd name="T9" fmla="*/ 94 h 256"/>
                <a:gd name="T10" fmla="*/ 0 w 287"/>
                <a:gd name="T11" fmla="*/ 76 h 256"/>
                <a:gd name="T12" fmla="*/ 20 w 287"/>
                <a:gd name="T13" fmla="*/ 64 h 256"/>
                <a:gd name="T14" fmla="*/ 32 w 287"/>
                <a:gd name="T15" fmla="*/ 47 h 256"/>
                <a:gd name="T16" fmla="*/ 43 w 287"/>
                <a:gd name="T17" fmla="*/ 34 h 256"/>
                <a:gd name="T18" fmla="*/ 58 w 287"/>
                <a:gd name="T19" fmla="*/ 34 h 256"/>
                <a:gd name="T20" fmla="*/ 69 w 287"/>
                <a:gd name="T21" fmla="*/ 19 h 256"/>
                <a:gd name="T22" fmla="*/ 95 w 287"/>
                <a:gd name="T23" fmla="*/ 19 h 256"/>
                <a:gd name="T24" fmla="*/ 90 w 287"/>
                <a:gd name="T25" fmla="*/ 0 h 256"/>
                <a:gd name="T26" fmla="*/ 107 w 287"/>
                <a:gd name="T27" fmla="*/ 10 h 256"/>
                <a:gd name="T28" fmla="*/ 133 w 287"/>
                <a:gd name="T29" fmla="*/ 8 h 256"/>
                <a:gd name="T30" fmla="*/ 142 w 287"/>
                <a:gd name="T31" fmla="*/ 27 h 256"/>
                <a:gd name="T32" fmla="*/ 133 w 287"/>
                <a:gd name="T33" fmla="*/ 42 h 256"/>
                <a:gd name="T34" fmla="*/ 146 w 287"/>
                <a:gd name="T35" fmla="*/ 42 h 256"/>
                <a:gd name="T36" fmla="*/ 163 w 287"/>
                <a:gd name="T37" fmla="*/ 34 h 256"/>
                <a:gd name="T38" fmla="*/ 180 w 287"/>
                <a:gd name="T39" fmla="*/ 38 h 256"/>
                <a:gd name="T40" fmla="*/ 182 w 287"/>
                <a:gd name="T41" fmla="*/ 53 h 256"/>
                <a:gd name="T42" fmla="*/ 154 w 287"/>
                <a:gd name="T43" fmla="*/ 66 h 256"/>
                <a:gd name="T44" fmla="*/ 154 w 287"/>
                <a:gd name="T45" fmla="*/ 81 h 256"/>
                <a:gd name="T46" fmla="*/ 152 w 287"/>
                <a:gd name="T47" fmla="*/ 96 h 256"/>
                <a:gd name="T48" fmla="*/ 148 w 287"/>
                <a:gd name="T49" fmla="*/ 115 h 256"/>
                <a:gd name="T50" fmla="*/ 148 w 287"/>
                <a:gd name="T51" fmla="*/ 132 h 256"/>
                <a:gd name="T52" fmla="*/ 167 w 287"/>
                <a:gd name="T53" fmla="*/ 134 h 256"/>
                <a:gd name="T54" fmla="*/ 178 w 287"/>
                <a:gd name="T55" fmla="*/ 139 h 256"/>
                <a:gd name="T56" fmla="*/ 184 w 287"/>
                <a:gd name="T57" fmla="*/ 156 h 256"/>
                <a:gd name="T58" fmla="*/ 191 w 287"/>
                <a:gd name="T59" fmla="*/ 168 h 256"/>
                <a:gd name="T60" fmla="*/ 221 w 287"/>
                <a:gd name="T61" fmla="*/ 162 h 256"/>
                <a:gd name="T62" fmla="*/ 242 w 287"/>
                <a:gd name="T63" fmla="*/ 162 h 256"/>
                <a:gd name="T64" fmla="*/ 248 w 287"/>
                <a:gd name="T65" fmla="*/ 171 h 256"/>
                <a:gd name="T66" fmla="*/ 267 w 287"/>
                <a:gd name="T67" fmla="*/ 175 h 256"/>
                <a:gd name="T68" fmla="*/ 268 w 287"/>
                <a:gd name="T69" fmla="*/ 188 h 256"/>
                <a:gd name="T70" fmla="*/ 287 w 287"/>
                <a:gd name="T71" fmla="*/ 198 h 256"/>
                <a:gd name="T72" fmla="*/ 285 w 287"/>
                <a:gd name="T73" fmla="*/ 218 h 256"/>
                <a:gd name="T74" fmla="*/ 280 w 287"/>
                <a:gd name="T75" fmla="*/ 230 h 256"/>
                <a:gd name="T76" fmla="*/ 261 w 287"/>
                <a:gd name="T77" fmla="*/ 241 h 256"/>
                <a:gd name="T78" fmla="*/ 244 w 287"/>
                <a:gd name="T79" fmla="*/ 239 h 256"/>
                <a:gd name="T80" fmla="*/ 225 w 287"/>
                <a:gd name="T81" fmla="*/ 233 h 256"/>
                <a:gd name="T82" fmla="*/ 203 w 287"/>
                <a:gd name="T83" fmla="*/ 233 h 256"/>
                <a:gd name="T84" fmla="*/ 186 w 287"/>
                <a:gd name="T85" fmla="*/ 237 h 256"/>
                <a:gd name="T86" fmla="*/ 190 w 287"/>
                <a:gd name="T87" fmla="*/ 246 h 256"/>
                <a:gd name="T88" fmla="*/ 169 w 287"/>
                <a:gd name="T89" fmla="*/ 256 h 256"/>
                <a:gd name="T90" fmla="*/ 161 w 287"/>
                <a:gd name="T91" fmla="*/ 233 h 256"/>
                <a:gd name="T92" fmla="*/ 146 w 287"/>
                <a:gd name="T93" fmla="*/ 228 h 256"/>
                <a:gd name="T94" fmla="*/ 133 w 287"/>
                <a:gd name="T95" fmla="*/ 224 h 256"/>
                <a:gd name="T96" fmla="*/ 120 w 287"/>
                <a:gd name="T97" fmla="*/ 214 h 256"/>
                <a:gd name="T98" fmla="*/ 126 w 287"/>
                <a:gd name="T99" fmla="*/ 188 h 256"/>
                <a:gd name="T100" fmla="*/ 105 w 287"/>
                <a:gd name="T101" fmla="*/ 188 h 256"/>
                <a:gd name="T102" fmla="*/ 99 w 287"/>
                <a:gd name="T103" fmla="*/ 179 h 256"/>
                <a:gd name="T104" fmla="*/ 86 w 287"/>
                <a:gd name="T105" fmla="*/ 162 h 256"/>
                <a:gd name="T106" fmla="*/ 69 w 287"/>
                <a:gd name="T107" fmla="*/ 153 h 256"/>
                <a:gd name="T108" fmla="*/ 56 w 287"/>
                <a:gd name="T109"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7" h="256">
                  <a:moveTo>
                    <a:pt x="56" y="156"/>
                  </a:moveTo>
                  <a:lnTo>
                    <a:pt x="39" y="145"/>
                  </a:lnTo>
                  <a:lnTo>
                    <a:pt x="35" y="126"/>
                  </a:lnTo>
                  <a:lnTo>
                    <a:pt x="24" y="106"/>
                  </a:lnTo>
                  <a:lnTo>
                    <a:pt x="11" y="94"/>
                  </a:lnTo>
                  <a:lnTo>
                    <a:pt x="0" y="76"/>
                  </a:lnTo>
                  <a:lnTo>
                    <a:pt x="20" y="64"/>
                  </a:lnTo>
                  <a:lnTo>
                    <a:pt x="32" y="47"/>
                  </a:lnTo>
                  <a:lnTo>
                    <a:pt x="43" y="34"/>
                  </a:lnTo>
                  <a:lnTo>
                    <a:pt x="58" y="34"/>
                  </a:lnTo>
                  <a:lnTo>
                    <a:pt x="69" y="19"/>
                  </a:lnTo>
                  <a:lnTo>
                    <a:pt x="95" y="19"/>
                  </a:lnTo>
                  <a:lnTo>
                    <a:pt x="90" y="0"/>
                  </a:lnTo>
                  <a:lnTo>
                    <a:pt x="107" y="10"/>
                  </a:lnTo>
                  <a:lnTo>
                    <a:pt x="133" y="8"/>
                  </a:lnTo>
                  <a:lnTo>
                    <a:pt x="142" y="27"/>
                  </a:lnTo>
                  <a:lnTo>
                    <a:pt x="133" y="42"/>
                  </a:lnTo>
                  <a:lnTo>
                    <a:pt x="146" y="42"/>
                  </a:lnTo>
                  <a:lnTo>
                    <a:pt x="163" y="34"/>
                  </a:lnTo>
                  <a:lnTo>
                    <a:pt x="180" y="38"/>
                  </a:lnTo>
                  <a:lnTo>
                    <a:pt x="182" y="53"/>
                  </a:lnTo>
                  <a:lnTo>
                    <a:pt x="154" y="66"/>
                  </a:lnTo>
                  <a:lnTo>
                    <a:pt x="154" y="81"/>
                  </a:lnTo>
                  <a:lnTo>
                    <a:pt x="152" y="96"/>
                  </a:lnTo>
                  <a:lnTo>
                    <a:pt x="148" y="115"/>
                  </a:lnTo>
                  <a:lnTo>
                    <a:pt x="148" y="132"/>
                  </a:lnTo>
                  <a:lnTo>
                    <a:pt x="167" y="134"/>
                  </a:lnTo>
                  <a:lnTo>
                    <a:pt x="178" y="139"/>
                  </a:lnTo>
                  <a:lnTo>
                    <a:pt x="184" y="156"/>
                  </a:lnTo>
                  <a:lnTo>
                    <a:pt x="191" y="168"/>
                  </a:lnTo>
                  <a:lnTo>
                    <a:pt x="221" y="162"/>
                  </a:lnTo>
                  <a:lnTo>
                    <a:pt x="242" y="162"/>
                  </a:lnTo>
                  <a:lnTo>
                    <a:pt x="248" y="171"/>
                  </a:lnTo>
                  <a:lnTo>
                    <a:pt x="267" y="175"/>
                  </a:lnTo>
                  <a:lnTo>
                    <a:pt x="268" y="188"/>
                  </a:lnTo>
                  <a:lnTo>
                    <a:pt x="287" y="198"/>
                  </a:lnTo>
                  <a:lnTo>
                    <a:pt x="285" y="218"/>
                  </a:lnTo>
                  <a:lnTo>
                    <a:pt x="280" y="230"/>
                  </a:lnTo>
                  <a:lnTo>
                    <a:pt x="261" y="241"/>
                  </a:lnTo>
                  <a:lnTo>
                    <a:pt x="244" y="239"/>
                  </a:lnTo>
                  <a:lnTo>
                    <a:pt x="225" y="233"/>
                  </a:lnTo>
                  <a:lnTo>
                    <a:pt x="203" y="233"/>
                  </a:lnTo>
                  <a:lnTo>
                    <a:pt x="186" y="237"/>
                  </a:lnTo>
                  <a:lnTo>
                    <a:pt x="190" y="246"/>
                  </a:lnTo>
                  <a:lnTo>
                    <a:pt x="169" y="256"/>
                  </a:lnTo>
                  <a:lnTo>
                    <a:pt x="161" y="233"/>
                  </a:lnTo>
                  <a:lnTo>
                    <a:pt x="146" y="228"/>
                  </a:lnTo>
                  <a:lnTo>
                    <a:pt x="133" y="224"/>
                  </a:lnTo>
                  <a:lnTo>
                    <a:pt x="120" y="214"/>
                  </a:lnTo>
                  <a:lnTo>
                    <a:pt x="126" y="188"/>
                  </a:lnTo>
                  <a:lnTo>
                    <a:pt x="105" y="188"/>
                  </a:lnTo>
                  <a:lnTo>
                    <a:pt x="99" y="179"/>
                  </a:lnTo>
                  <a:lnTo>
                    <a:pt x="86" y="162"/>
                  </a:lnTo>
                  <a:lnTo>
                    <a:pt x="69" y="153"/>
                  </a:lnTo>
                  <a:lnTo>
                    <a:pt x="56" y="156"/>
                  </a:lnTo>
                  <a:close/>
                </a:path>
              </a:pathLst>
            </a:cu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85" name="Freeform 57">
              <a:extLst>
                <a:ext uri="{FF2B5EF4-FFF2-40B4-BE49-F238E27FC236}">
                  <a16:creationId xmlns:a16="http://schemas.microsoft.com/office/drawing/2014/main" id="{ECF4EB36-28AC-4A58-AB1F-FA504518C594}"/>
                </a:ext>
              </a:extLst>
            </p:cNvPr>
            <p:cNvSpPr>
              <a:spLocks/>
            </p:cNvSpPr>
            <p:nvPr/>
          </p:nvSpPr>
          <p:spPr bwMode="auto">
            <a:xfrm>
              <a:off x="1106481" y="3884045"/>
              <a:ext cx="857250" cy="931863"/>
            </a:xfrm>
            <a:custGeom>
              <a:avLst/>
              <a:gdLst>
                <a:gd name="T0" fmla="*/ 256 w 287"/>
                <a:gd name="T1" fmla="*/ 62 h 313"/>
                <a:gd name="T2" fmla="*/ 264 w 287"/>
                <a:gd name="T3" fmla="*/ 90 h 313"/>
                <a:gd name="T4" fmla="*/ 271 w 287"/>
                <a:gd name="T5" fmla="*/ 121 h 313"/>
                <a:gd name="T6" fmla="*/ 284 w 287"/>
                <a:gd name="T7" fmla="*/ 143 h 313"/>
                <a:gd name="T8" fmla="*/ 277 w 287"/>
                <a:gd name="T9" fmla="*/ 163 h 313"/>
                <a:gd name="T10" fmla="*/ 254 w 287"/>
                <a:gd name="T11" fmla="*/ 188 h 313"/>
                <a:gd name="T12" fmla="*/ 246 w 287"/>
                <a:gd name="T13" fmla="*/ 224 h 313"/>
                <a:gd name="T14" fmla="*/ 238 w 287"/>
                <a:gd name="T15" fmla="*/ 262 h 313"/>
                <a:gd name="T16" fmla="*/ 225 w 287"/>
                <a:gd name="T17" fmla="*/ 281 h 313"/>
                <a:gd name="T18" fmla="*/ 196 w 287"/>
                <a:gd name="T19" fmla="*/ 269 h 313"/>
                <a:gd name="T20" fmla="*/ 167 w 287"/>
                <a:gd name="T21" fmla="*/ 270 h 313"/>
                <a:gd name="T22" fmla="*/ 165 w 287"/>
                <a:gd name="T23" fmla="*/ 296 h 313"/>
                <a:gd name="T24" fmla="*/ 130 w 287"/>
                <a:gd name="T25" fmla="*/ 303 h 313"/>
                <a:gd name="T26" fmla="*/ 115 w 287"/>
                <a:gd name="T27" fmla="*/ 313 h 313"/>
                <a:gd name="T28" fmla="*/ 85 w 287"/>
                <a:gd name="T29" fmla="*/ 306 h 313"/>
                <a:gd name="T30" fmla="*/ 54 w 287"/>
                <a:gd name="T31" fmla="*/ 303 h 313"/>
                <a:gd name="T32" fmla="*/ 36 w 287"/>
                <a:gd name="T33" fmla="*/ 294 h 313"/>
                <a:gd name="T34" fmla="*/ 16 w 287"/>
                <a:gd name="T35" fmla="*/ 281 h 313"/>
                <a:gd name="T36" fmla="*/ 13 w 287"/>
                <a:gd name="T37" fmla="*/ 269 h 313"/>
                <a:gd name="T38" fmla="*/ 33 w 287"/>
                <a:gd name="T39" fmla="*/ 255 h 313"/>
                <a:gd name="T40" fmla="*/ 48 w 287"/>
                <a:gd name="T41" fmla="*/ 226 h 313"/>
                <a:gd name="T42" fmla="*/ 63 w 287"/>
                <a:gd name="T43" fmla="*/ 212 h 313"/>
                <a:gd name="T44" fmla="*/ 69 w 287"/>
                <a:gd name="T45" fmla="*/ 197 h 313"/>
                <a:gd name="T46" fmla="*/ 68 w 287"/>
                <a:gd name="T47" fmla="*/ 175 h 313"/>
                <a:gd name="T48" fmla="*/ 39 w 287"/>
                <a:gd name="T49" fmla="*/ 183 h 313"/>
                <a:gd name="T50" fmla="*/ 48 w 287"/>
                <a:gd name="T51" fmla="*/ 158 h 313"/>
                <a:gd name="T52" fmla="*/ 28 w 287"/>
                <a:gd name="T53" fmla="*/ 172 h 313"/>
                <a:gd name="T54" fmla="*/ 15 w 287"/>
                <a:gd name="T55" fmla="*/ 153 h 313"/>
                <a:gd name="T56" fmla="*/ 12 w 287"/>
                <a:gd name="T57" fmla="*/ 140 h 313"/>
                <a:gd name="T58" fmla="*/ 32 w 287"/>
                <a:gd name="T59" fmla="*/ 137 h 313"/>
                <a:gd name="T60" fmla="*/ 58 w 287"/>
                <a:gd name="T61" fmla="*/ 133 h 313"/>
                <a:gd name="T62" fmla="*/ 90 w 287"/>
                <a:gd name="T63" fmla="*/ 142 h 313"/>
                <a:gd name="T64" fmla="*/ 125 w 287"/>
                <a:gd name="T65" fmla="*/ 163 h 313"/>
                <a:gd name="T66" fmla="*/ 153 w 287"/>
                <a:gd name="T67" fmla="*/ 144 h 313"/>
                <a:gd name="T68" fmla="*/ 167 w 287"/>
                <a:gd name="T69" fmla="*/ 127 h 313"/>
                <a:gd name="T70" fmla="*/ 148 w 287"/>
                <a:gd name="T71" fmla="*/ 105 h 313"/>
                <a:gd name="T72" fmla="*/ 158 w 287"/>
                <a:gd name="T73" fmla="*/ 81 h 313"/>
                <a:gd name="T74" fmla="*/ 181 w 287"/>
                <a:gd name="T75" fmla="*/ 36 h 313"/>
                <a:gd name="T76" fmla="*/ 209 w 287"/>
                <a:gd name="T77" fmla="*/ 9 h 313"/>
                <a:gd name="T78" fmla="*/ 224 w 287"/>
                <a:gd name="T79" fmla="*/ 5 h 313"/>
                <a:gd name="T80" fmla="*/ 245 w 287"/>
                <a:gd name="T81" fmla="*/ 19 h 313"/>
                <a:gd name="T82" fmla="*/ 256 w 287"/>
                <a:gd name="T83" fmla="*/ 4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313">
                  <a:moveTo>
                    <a:pt x="268" y="55"/>
                  </a:moveTo>
                  <a:cubicBezTo>
                    <a:pt x="260" y="57"/>
                    <a:pt x="260" y="57"/>
                    <a:pt x="260" y="57"/>
                  </a:cubicBezTo>
                  <a:cubicBezTo>
                    <a:pt x="256" y="62"/>
                    <a:pt x="256" y="62"/>
                    <a:pt x="256" y="62"/>
                  </a:cubicBezTo>
                  <a:cubicBezTo>
                    <a:pt x="258" y="72"/>
                    <a:pt x="258" y="72"/>
                    <a:pt x="258" y="72"/>
                  </a:cubicBezTo>
                  <a:cubicBezTo>
                    <a:pt x="259" y="82"/>
                    <a:pt x="259" y="82"/>
                    <a:pt x="259" y="82"/>
                  </a:cubicBezTo>
                  <a:cubicBezTo>
                    <a:pt x="264" y="90"/>
                    <a:pt x="264" y="90"/>
                    <a:pt x="264" y="90"/>
                  </a:cubicBezTo>
                  <a:cubicBezTo>
                    <a:pt x="270" y="98"/>
                    <a:pt x="270" y="98"/>
                    <a:pt x="270" y="98"/>
                  </a:cubicBezTo>
                  <a:cubicBezTo>
                    <a:pt x="267" y="108"/>
                    <a:pt x="267" y="108"/>
                    <a:pt x="267" y="108"/>
                  </a:cubicBezTo>
                  <a:cubicBezTo>
                    <a:pt x="271" y="121"/>
                    <a:pt x="271" y="121"/>
                    <a:pt x="271" y="121"/>
                  </a:cubicBezTo>
                  <a:cubicBezTo>
                    <a:pt x="271" y="132"/>
                    <a:pt x="271" y="132"/>
                    <a:pt x="271" y="132"/>
                  </a:cubicBezTo>
                  <a:cubicBezTo>
                    <a:pt x="275" y="141"/>
                    <a:pt x="275" y="141"/>
                    <a:pt x="275" y="141"/>
                  </a:cubicBezTo>
                  <a:cubicBezTo>
                    <a:pt x="284" y="143"/>
                    <a:pt x="284" y="143"/>
                    <a:pt x="284" y="143"/>
                  </a:cubicBezTo>
                  <a:cubicBezTo>
                    <a:pt x="287" y="150"/>
                    <a:pt x="287" y="150"/>
                    <a:pt x="287" y="150"/>
                  </a:cubicBezTo>
                  <a:cubicBezTo>
                    <a:pt x="284" y="158"/>
                    <a:pt x="284" y="158"/>
                    <a:pt x="284" y="158"/>
                  </a:cubicBezTo>
                  <a:cubicBezTo>
                    <a:pt x="277" y="163"/>
                    <a:pt x="277" y="163"/>
                    <a:pt x="277" y="163"/>
                  </a:cubicBezTo>
                  <a:cubicBezTo>
                    <a:pt x="266" y="166"/>
                    <a:pt x="266" y="166"/>
                    <a:pt x="266" y="166"/>
                  </a:cubicBezTo>
                  <a:cubicBezTo>
                    <a:pt x="257" y="174"/>
                    <a:pt x="257" y="174"/>
                    <a:pt x="257" y="174"/>
                  </a:cubicBezTo>
                  <a:cubicBezTo>
                    <a:pt x="254" y="188"/>
                    <a:pt x="254" y="188"/>
                    <a:pt x="254" y="188"/>
                  </a:cubicBezTo>
                  <a:cubicBezTo>
                    <a:pt x="252" y="203"/>
                    <a:pt x="252" y="203"/>
                    <a:pt x="252" y="203"/>
                  </a:cubicBezTo>
                  <a:cubicBezTo>
                    <a:pt x="246" y="212"/>
                    <a:pt x="246" y="212"/>
                    <a:pt x="246" y="212"/>
                  </a:cubicBezTo>
                  <a:cubicBezTo>
                    <a:pt x="246" y="224"/>
                    <a:pt x="246" y="224"/>
                    <a:pt x="246" y="224"/>
                  </a:cubicBezTo>
                  <a:cubicBezTo>
                    <a:pt x="242" y="236"/>
                    <a:pt x="242" y="236"/>
                    <a:pt x="242" y="236"/>
                  </a:cubicBezTo>
                  <a:cubicBezTo>
                    <a:pt x="241" y="249"/>
                    <a:pt x="241" y="249"/>
                    <a:pt x="241" y="249"/>
                  </a:cubicBezTo>
                  <a:cubicBezTo>
                    <a:pt x="238" y="262"/>
                    <a:pt x="238" y="262"/>
                    <a:pt x="238" y="262"/>
                  </a:cubicBezTo>
                  <a:cubicBezTo>
                    <a:pt x="234" y="271"/>
                    <a:pt x="234" y="271"/>
                    <a:pt x="234" y="271"/>
                  </a:cubicBezTo>
                  <a:cubicBezTo>
                    <a:pt x="231" y="281"/>
                    <a:pt x="231" y="281"/>
                    <a:pt x="231" y="281"/>
                  </a:cubicBezTo>
                  <a:cubicBezTo>
                    <a:pt x="225" y="281"/>
                    <a:pt x="225" y="281"/>
                    <a:pt x="225" y="281"/>
                  </a:cubicBezTo>
                  <a:cubicBezTo>
                    <a:pt x="215" y="277"/>
                    <a:pt x="215" y="277"/>
                    <a:pt x="215" y="277"/>
                  </a:cubicBezTo>
                  <a:cubicBezTo>
                    <a:pt x="205" y="269"/>
                    <a:pt x="205" y="269"/>
                    <a:pt x="205" y="269"/>
                  </a:cubicBezTo>
                  <a:cubicBezTo>
                    <a:pt x="196" y="269"/>
                    <a:pt x="196" y="269"/>
                    <a:pt x="196" y="269"/>
                  </a:cubicBezTo>
                  <a:cubicBezTo>
                    <a:pt x="185" y="272"/>
                    <a:pt x="185" y="272"/>
                    <a:pt x="185" y="272"/>
                  </a:cubicBezTo>
                  <a:cubicBezTo>
                    <a:pt x="174" y="265"/>
                    <a:pt x="174" y="265"/>
                    <a:pt x="174" y="265"/>
                  </a:cubicBezTo>
                  <a:cubicBezTo>
                    <a:pt x="167" y="270"/>
                    <a:pt x="167" y="270"/>
                    <a:pt x="167" y="270"/>
                  </a:cubicBezTo>
                  <a:cubicBezTo>
                    <a:pt x="166" y="277"/>
                    <a:pt x="166" y="277"/>
                    <a:pt x="166" y="277"/>
                  </a:cubicBezTo>
                  <a:cubicBezTo>
                    <a:pt x="164" y="287"/>
                    <a:pt x="164" y="287"/>
                    <a:pt x="164" y="287"/>
                  </a:cubicBezTo>
                  <a:cubicBezTo>
                    <a:pt x="165" y="296"/>
                    <a:pt x="165" y="296"/>
                    <a:pt x="165" y="296"/>
                  </a:cubicBezTo>
                  <a:cubicBezTo>
                    <a:pt x="154" y="299"/>
                    <a:pt x="154" y="299"/>
                    <a:pt x="154" y="299"/>
                  </a:cubicBezTo>
                  <a:cubicBezTo>
                    <a:pt x="140" y="298"/>
                    <a:pt x="140" y="298"/>
                    <a:pt x="140" y="298"/>
                  </a:cubicBezTo>
                  <a:cubicBezTo>
                    <a:pt x="130" y="303"/>
                    <a:pt x="130" y="303"/>
                    <a:pt x="130" y="303"/>
                  </a:cubicBezTo>
                  <a:cubicBezTo>
                    <a:pt x="123" y="299"/>
                    <a:pt x="123" y="299"/>
                    <a:pt x="123" y="299"/>
                  </a:cubicBezTo>
                  <a:cubicBezTo>
                    <a:pt x="120" y="306"/>
                    <a:pt x="120" y="306"/>
                    <a:pt x="120" y="306"/>
                  </a:cubicBezTo>
                  <a:cubicBezTo>
                    <a:pt x="115" y="313"/>
                    <a:pt x="115" y="313"/>
                    <a:pt x="115" y="313"/>
                  </a:cubicBezTo>
                  <a:cubicBezTo>
                    <a:pt x="104" y="311"/>
                    <a:pt x="104" y="311"/>
                    <a:pt x="104" y="311"/>
                  </a:cubicBezTo>
                  <a:cubicBezTo>
                    <a:pt x="93" y="302"/>
                    <a:pt x="93" y="302"/>
                    <a:pt x="93" y="302"/>
                  </a:cubicBezTo>
                  <a:cubicBezTo>
                    <a:pt x="85" y="306"/>
                    <a:pt x="85" y="306"/>
                    <a:pt x="85" y="306"/>
                  </a:cubicBezTo>
                  <a:cubicBezTo>
                    <a:pt x="73" y="304"/>
                    <a:pt x="73" y="304"/>
                    <a:pt x="73" y="304"/>
                  </a:cubicBezTo>
                  <a:cubicBezTo>
                    <a:pt x="63" y="301"/>
                    <a:pt x="63" y="301"/>
                    <a:pt x="63" y="301"/>
                  </a:cubicBezTo>
                  <a:cubicBezTo>
                    <a:pt x="54" y="303"/>
                    <a:pt x="54" y="303"/>
                    <a:pt x="54" y="303"/>
                  </a:cubicBezTo>
                  <a:cubicBezTo>
                    <a:pt x="50" y="295"/>
                    <a:pt x="50" y="295"/>
                    <a:pt x="50" y="295"/>
                  </a:cubicBezTo>
                  <a:cubicBezTo>
                    <a:pt x="42" y="290"/>
                    <a:pt x="42" y="290"/>
                    <a:pt x="42" y="290"/>
                  </a:cubicBezTo>
                  <a:cubicBezTo>
                    <a:pt x="36" y="294"/>
                    <a:pt x="36" y="294"/>
                    <a:pt x="36" y="294"/>
                  </a:cubicBezTo>
                  <a:cubicBezTo>
                    <a:pt x="29" y="287"/>
                    <a:pt x="29" y="287"/>
                    <a:pt x="29" y="287"/>
                  </a:cubicBezTo>
                  <a:cubicBezTo>
                    <a:pt x="24" y="278"/>
                    <a:pt x="24" y="278"/>
                    <a:pt x="24" y="278"/>
                  </a:cubicBezTo>
                  <a:cubicBezTo>
                    <a:pt x="16" y="281"/>
                    <a:pt x="16" y="281"/>
                    <a:pt x="16" y="281"/>
                  </a:cubicBezTo>
                  <a:cubicBezTo>
                    <a:pt x="5" y="287"/>
                    <a:pt x="5" y="287"/>
                    <a:pt x="5" y="287"/>
                  </a:cubicBezTo>
                  <a:cubicBezTo>
                    <a:pt x="7" y="277"/>
                    <a:pt x="7" y="277"/>
                    <a:pt x="7" y="277"/>
                  </a:cubicBezTo>
                  <a:cubicBezTo>
                    <a:pt x="13" y="269"/>
                    <a:pt x="13" y="269"/>
                    <a:pt x="13" y="269"/>
                  </a:cubicBezTo>
                  <a:cubicBezTo>
                    <a:pt x="20" y="263"/>
                    <a:pt x="20" y="263"/>
                    <a:pt x="20" y="263"/>
                  </a:cubicBezTo>
                  <a:cubicBezTo>
                    <a:pt x="26" y="259"/>
                    <a:pt x="26" y="259"/>
                    <a:pt x="26" y="259"/>
                  </a:cubicBezTo>
                  <a:cubicBezTo>
                    <a:pt x="33" y="255"/>
                    <a:pt x="33" y="255"/>
                    <a:pt x="33" y="255"/>
                  </a:cubicBezTo>
                  <a:cubicBezTo>
                    <a:pt x="34" y="243"/>
                    <a:pt x="34" y="243"/>
                    <a:pt x="34" y="243"/>
                  </a:cubicBezTo>
                  <a:cubicBezTo>
                    <a:pt x="39" y="234"/>
                    <a:pt x="39" y="234"/>
                    <a:pt x="39" y="234"/>
                  </a:cubicBezTo>
                  <a:cubicBezTo>
                    <a:pt x="48" y="226"/>
                    <a:pt x="48" y="226"/>
                    <a:pt x="48" y="226"/>
                  </a:cubicBezTo>
                  <a:cubicBezTo>
                    <a:pt x="56" y="223"/>
                    <a:pt x="56" y="223"/>
                    <a:pt x="56" y="223"/>
                  </a:cubicBezTo>
                  <a:cubicBezTo>
                    <a:pt x="58" y="215"/>
                    <a:pt x="58" y="215"/>
                    <a:pt x="58" y="215"/>
                  </a:cubicBezTo>
                  <a:cubicBezTo>
                    <a:pt x="63" y="212"/>
                    <a:pt x="63" y="212"/>
                    <a:pt x="63" y="212"/>
                  </a:cubicBezTo>
                  <a:cubicBezTo>
                    <a:pt x="56" y="204"/>
                    <a:pt x="56" y="204"/>
                    <a:pt x="56" y="204"/>
                  </a:cubicBezTo>
                  <a:cubicBezTo>
                    <a:pt x="59" y="196"/>
                    <a:pt x="59" y="196"/>
                    <a:pt x="59" y="196"/>
                  </a:cubicBezTo>
                  <a:cubicBezTo>
                    <a:pt x="69" y="197"/>
                    <a:pt x="69" y="197"/>
                    <a:pt x="69" y="197"/>
                  </a:cubicBezTo>
                  <a:cubicBezTo>
                    <a:pt x="70" y="186"/>
                    <a:pt x="70" y="186"/>
                    <a:pt x="70" y="186"/>
                  </a:cubicBezTo>
                  <a:cubicBezTo>
                    <a:pt x="74" y="186"/>
                    <a:pt x="78" y="180"/>
                    <a:pt x="75" y="177"/>
                  </a:cubicBezTo>
                  <a:cubicBezTo>
                    <a:pt x="74" y="175"/>
                    <a:pt x="70" y="174"/>
                    <a:pt x="68" y="175"/>
                  </a:cubicBezTo>
                  <a:cubicBezTo>
                    <a:pt x="58" y="181"/>
                    <a:pt x="58" y="181"/>
                    <a:pt x="58" y="181"/>
                  </a:cubicBezTo>
                  <a:cubicBezTo>
                    <a:pt x="47" y="186"/>
                    <a:pt x="47" y="186"/>
                    <a:pt x="47" y="186"/>
                  </a:cubicBezTo>
                  <a:cubicBezTo>
                    <a:pt x="39" y="183"/>
                    <a:pt x="39" y="183"/>
                    <a:pt x="39" y="183"/>
                  </a:cubicBezTo>
                  <a:cubicBezTo>
                    <a:pt x="36" y="175"/>
                    <a:pt x="36" y="175"/>
                    <a:pt x="36" y="175"/>
                  </a:cubicBezTo>
                  <a:cubicBezTo>
                    <a:pt x="42" y="167"/>
                    <a:pt x="42" y="167"/>
                    <a:pt x="42" y="167"/>
                  </a:cubicBezTo>
                  <a:cubicBezTo>
                    <a:pt x="48" y="158"/>
                    <a:pt x="48" y="158"/>
                    <a:pt x="48" y="158"/>
                  </a:cubicBezTo>
                  <a:cubicBezTo>
                    <a:pt x="38" y="156"/>
                    <a:pt x="38" y="156"/>
                    <a:pt x="38" y="156"/>
                  </a:cubicBezTo>
                  <a:cubicBezTo>
                    <a:pt x="32" y="163"/>
                    <a:pt x="32" y="163"/>
                    <a:pt x="32" y="163"/>
                  </a:cubicBezTo>
                  <a:cubicBezTo>
                    <a:pt x="28" y="172"/>
                    <a:pt x="28" y="172"/>
                    <a:pt x="28" y="172"/>
                  </a:cubicBezTo>
                  <a:cubicBezTo>
                    <a:pt x="21" y="168"/>
                    <a:pt x="21" y="168"/>
                    <a:pt x="21" y="168"/>
                  </a:cubicBezTo>
                  <a:cubicBezTo>
                    <a:pt x="16" y="160"/>
                    <a:pt x="16" y="160"/>
                    <a:pt x="16" y="160"/>
                  </a:cubicBezTo>
                  <a:cubicBezTo>
                    <a:pt x="15" y="153"/>
                    <a:pt x="15" y="153"/>
                    <a:pt x="15" y="153"/>
                  </a:cubicBezTo>
                  <a:cubicBezTo>
                    <a:pt x="7" y="156"/>
                    <a:pt x="7" y="156"/>
                    <a:pt x="7" y="156"/>
                  </a:cubicBezTo>
                  <a:cubicBezTo>
                    <a:pt x="0" y="144"/>
                    <a:pt x="0" y="144"/>
                    <a:pt x="0" y="144"/>
                  </a:cubicBezTo>
                  <a:cubicBezTo>
                    <a:pt x="12" y="140"/>
                    <a:pt x="12" y="140"/>
                    <a:pt x="12" y="140"/>
                  </a:cubicBezTo>
                  <a:cubicBezTo>
                    <a:pt x="21" y="143"/>
                    <a:pt x="21" y="143"/>
                    <a:pt x="21" y="143"/>
                  </a:cubicBezTo>
                  <a:cubicBezTo>
                    <a:pt x="28" y="132"/>
                    <a:pt x="28" y="132"/>
                    <a:pt x="28" y="132"/>
                  </a:cubicBezTo>
                  <a:cubicBezTo>
                    <a:pt x="32" y="137"/>
                    <a:pt x="32" y="137"/>
                    <a:pt x="32" y="137"/>
                  </a:cubicBezTo>
                  <a:cubicBezTo>
                    <a:pt x="38" y="130"/>
                    <a:pt x="38" y="130"/>
                    <a:pt x="38" y="130"/>
                  </a:cubicBezTo>
                  <a:cubicBezTo>
                    <a:pt x="49" y="130"/>
                    <a:pt x="49" y="130"/>
                    <a:pt x="49" y="130"/>
                  </a:cubicBezTo>
                  <a:cubicBezTo>
                    <a:pt x="58" y="133"/>
                    <a:pt x="58" y="133"/>
                    <a:pt x="58" y="133"/>
                  </a:cubicBezTo>
                  <a:cubicBezTo>
                    <a:pt x="70" y="141"/>
                    <a:pt x="70" y="141"/>
                    <a:pt x="70" y="141"/>
                  </a:cubicBezTo>
                  <a:cubicBezTo>
                    <a:pt x="76" y="146"/>
                    <a:pt x="76" y="146"/>
                    <a:pt x="76" y="146"/>
                  </a:cubicBezTo>
                  <a:cubicBezTo>
                    <a:pt x="90" y="142"/>
                    <a:pt x="90" y="142"/>
                    <a:pt x="90" y="142"/>
                  </a:cubicBezTo>
                  <a:cubicBezTo>
                    <a:pt x="102" y="152"/>
                    <a:pt x="102" y="152"/>
                    <a:pt x="102" y="152"/>
                  </a:cubicBezTo>
                  <a:cubicBezTo>
                    <a:pt x="112" y="158"/>
                    <a:pt x="112" y="158"/>
                    <a:pt x="112" y="158"/>
                  </a:cubicBezTo>
                  <a:cubicBezTo>
                    <a:pt x="125" y="163"/>
                    <a:pt x="125" y="163"/>
                    <a:pt x="125" y="163"/>
                  </a:cubicBezTo>
                  <a:cubicBezTo>
                    <a:pt x="132" y="155"/>
                    <a:pt x="132" y="155"/>
                    <a:pt x="132" y="155"/>
                  </a:cubicBezTo>
                  <a:cubicBezTo>
                    <a:pt x="148" y="155"/>
                    <a:pt x="148" y="155"/>
                    <a:pt x="148" y="155"/>
                  </a:cubicBezTo>
                  <a:cubicBezTo>
                    <a:pt x="153" y="144"/>
                    <a:pt x="153" y="144"/>
                    <a:pt x="153" y="144"/>
                  </a:cubicBezTo>
                  <a:cubicBezTo>
                    <a:pt x="162" y="139"/>
                    <a:pt x="162" y="139"/>
                    <a:pt x="162" y="139"/>
                  </a:cubicBezTo>
                  <a:cubicBezTo>
                    <a:pt x="169" y="137"/>
                    <a:pt x="169" y="137"/>
                    <a:pt x="169" y="137"/>
                  </a:cubicBezTo>
                  <a:cubicBezTo>
                    <a:pt x="167" y="127"/>
                    <a:pt x="167" y="127"/>
                    <a:pt x="167" y="127"/>
                  </a:cubicBezTo>
                  <a:cubicBezTo>
                    <a:pt x="155" y="122"/>
                    <a:pt x="155" y="122"/>
                    <a:pt x="155" y="122"/>
                  </a:cubicBezTo>
                  <a:cubicBezTo>
                    <a:pt x="153" y="114"/>
                    <a:pt x="153" y="114"/>
                    <a:pt x="153" y="114"/>
                  </a:cubicBezTo>
                  <a:cubicBezTo>
                    <a:pt x="148" y="105"/>
                    <a:pt x="148" y="105"/>
                    <a:pt x="148" y="105"/>
                  </a:cubicBezTo>
                  <a:cubicBezTo>
                    <a:pt x="146" y="92"/>
                    <a:pt x="146" y="92"/>
                    <a:pt x="146" y="92"/>
                  </a:cubicBezTo>
                  <a:cubicBezTo>
                    <a:pt x="155" y="91"/>
                    <a:pt x="155" y="91"/>
                    <a:pt x="155" y="91"/>
                  </a:cubicBezTo>
                  <a:cubicBezTo>
                    <a:pt x="158" y="81"/>
                    <a:pt x="158" y="81"/>
                    <a:pt x="158" y="81"/>
                  </a:cubicBezTo>
                  <a:cubicBezTo>
                    <a:pt x="169" y="58"/>
                    <a:pt x="169" y="58"/>
                    <a:pt x="169" y="58"/>
                  </a:cubicBezTo>
                  <a:cubicBezTo>
                    <a:pt x="177" y="43"/>
                    <a:pt x="177" y="43"/>
                    <a:pt x="177" y="43"/>
                  </a:cubicBezTo>
                  <a:cubicBezTo>
                    <a:pt x="181" y="36"/>
                    <a:pt x="181" y="36"/>
                    <a:pt x="181" y="36"/>
                  </a:cubicBezTo>
                  <a:cubicBezTo>
                    <a:pt x="192" y="32"/>
                    <a:pt x="192" y="32"/>
                    <a:pt x="192" y="32"/>
                  </a:cubicBezTo>
                  <a:cubicBezTo>
                    <a:pt x="201" y="21"/>
                    <a:pt x="201" y="21"/>
                    <a:pt x="201" y="21"/>
                  </a:cubicBezTo>
                  <a:cubicBezTo>
                    <a:pt x="209" y="9"/>
                    <a:pt x="209" y="9"/>
                    <a:pt x="209" y="9"/>
                  </a:cubicBezTo>
                  <a:cubicBezTo>
                    <a:pt x="208" y="2"/>
                    <a:pt x="208" y="2"/>
                    <a:pt x="208" y="2"/>
                  </a:cubicBezTo>
                  <a:cubicBezTo>
                    <a:pt x="215" y="0"/>
                    <a:pt x="215" y="0"/>
                    <a:pt x="215" y="0"/>
                  </a:cubicBezTo>
                  <a:cubicBezTo>
                    <a:pt x="224" y="5"/>
                    <a:pt x="224" y="5"/>
                    <a:pt x="224" y="5"/>
                  </a:cubicBezTo>
                  <a:cubicBezTo>
                    <a:pt x="231" y="14"/>
                    <a:pt x="231" y="14"/>
                    <a:pt x="231" y="14"/>
                  </a:cubicBezTo>
                  <a:cubicBezTo>
                    <a:pt x="234" y="19"/>
                    <a:pt x="234" y="19"/>
                    <a:pt x="234" y="19"/>
                  </a:cubicBezTo>
                  <a:cubicBezTo>
                    <a:pt x="245" y="19"/>
                    <a:pt x="245" y="19"/>
                    <a:pt x="245" y="19"/>
                  </a:cubicBezTo>
                  <a:cubicBezTo>
                    <a:pt x="242" y="33"/>
                    <a:pt x="242" y="33"/>
                    <a:pt x="242" y="33"/>
                  </a:cubicBezTo>
                  <a:cubicBezTo>
                    <a:pt x="249" y="38"/>
                    <a:pt x="249" y="38"/>
                    <a:pt x="249" y="38"/>
                  </a:cubicBezTo>
                  <a:cubicBezTo>
                    <a:pt x="256" y="40"/>
                    <a:pt x="256" y="40"/>
                    <a:pt x="256" y="40"/>
                  </a:cubicBezTo>
                  <a:cubicBezTo>
                    <a:pt x="264" y="43"/>
                    <a:pt x="264" y="43"/>
                    <a:pt x="264" y="43"/>
                  </a:cubicBezTo>
                  <a:lnTo>
                    <a:pt x="268" y="55"/>
                  </a:lnTo>
                  <a:close/>
                </a:path>
              </a:pathLst>
            </a:cu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86" name="Freeform 58">
              <a:extLst>
                <a:ext uri="{FF2B5EF4-FFF2-40B4-BE49-F238E27FC236}">
                  <a16:creationId xmlns:a16="http://schemas.microsoft.com/office/drawing/2014/main" id="{F07CCC8E-6414-48AA-8C55-1BD529A07ECB}"/>
                </a:ext>
              </a:extLst>
            </p:cNvPr>
            <p:cNvSpPr>
              <a:spLocks/>
            </p:cNvSpPr>
            <p:nvPr/>
          </p:nvSpPr>
          <p:spPr bwMode="auto">
            <a:xfrm>
              <a:off x="1789354" y="3712284"/>
              <a:ext cx="722312" cy="1103311"/>
            </a:xfrm>
            <a:custGeom>
              <a:avLst/>
              <a:gdLst>
                <a:gd name="T0" fmla="*/ 455 w 455"/>
                <a:gd name="T1" fmla="*/ 406 h 695"/>
                <a:gd name="T2" fmla="*/ 442 w 455"/>
                <a:gd name="T3" fmla="*/ 370 h 695"/>
                <a:gd name="T4" fmla="*/ 455 w 455"/>
                <a:gd name="T5" fmla="*/ 334 h 695"/>
                <a:gd name="T6" fmla="*/ 435 w 455"/>
                <a:gd name="T7" fmla="*/ 306 h 695"/>
                <a:gd name="T8" fmla="*/ 406 w 455"/>
                <a:gd name="T9" fmla="*/ 321 h 695"/>
                <a:gd name="T10" fmla="*/ 376 w 455"/>
                <a:gd name="T11" fmla="*/ 306 h 695"/>
                <a:gd name="T12" fmla="*/ 346 w 455"/>
                <a:gd name="T13" fmla="*/ 272 h 695"/>
                <a:gd name="T14" fmla="*/ 358 w 455"/>
                <a:gd name="T15" fmla="*/ 229 h 695"/>
                <a:gd name="T16" fmla="*/ 356 w 455"/>
                <a:gd name="T17" fmla="*/ 197 h 695"/>
                <a:gd name="T18" fmla="*/ 359 w 455"/>
                <a:gd name="T19" fmla="*/ 158 h 695"/>
                <a:gd name="T20" fmla="*/ 361 w 455"/>
                <a:gd name="T21" fmla="*/ 122 h 695"/>
                <a:gd name="T22" fmla="*/ 376 w 455"/>
                <a:gd name="T23" fmla="*/ 92 h 695"/>
                <a:gd name="T24" fmla="*/ 380 w 455"/>
                <a:gd name="T25" fmla="*/ 62 h 695"/>
                <a:gd name="T26" fmla="*/ 373 w 455"/>
                <a:gd name="T27" fmla="*/ 32 h 695"/>
                <a:gd name="T28" fmla="*/ 365 w 455"/>
                <a:gd name="T29" fmla="*/ 0 h 695"/>
                <a:gd name="T30" fmla="*/ 327 w 455"/>
                <a:gd name="T31" fmla="*/ 4 h 695"/>
                <a:gd name="T32" fmla="*/ 284 w 455"/>
                <a:gd name="T33" fmla="*/ 9 h 695"/>
                <a:gd name="T34" fmla="*/ 260 w 455"/>
                <a:gd name="T35" fmla="*/ 40 h 695"/>
                <a:gd name="T36" fmla="*/ 230 w 455"/>
                <a:gd name="T37" fmla="*/ 53 h 695"/>
                <a:gd name="T38" fmla="*/ 196 w 455"/>
                <a:gd name="T39" fmla="*/ 66 h 695"/>
                <a:gd name="T40" fmla="*/ 201 w 455"/>
                <a:gd name="T41" fmla="*/ 105 h 695"/>
                <a:gd name="T42" fmla="*/ 201 w 455"/>
                <a:gd name="T43" fmla="*/ 135 h 695"/>
                <a:gd name="T44" fmla="*/ 186 w 455"/>
                <a:gd name="T45" fmla="*/ 167 h 695"/>
                <a:gd name="T46" fmla="*/ 194 w 455"/>
                <a:gd name="T47" fmla="*/ 192 h 695"/>
                <a:gd name="T48" fmla="*/ 169 w 455"/>
                <a:gd name="T49" fmla="*/ 214 h 695"/>
                <a:gd name="T50" fmla="*/ 136 w 455"/>
                <a:gd name="T51" fmla="*/ 250 h 695"/>
                <a:gd name="T52" fmla="*/ 134 w 455"/>
                <a:gd name="T53" fmla="*/ 286 h 695"/>
                <a:gd name="T54" fmla="*/ 109 w 455"/>
                <a:gd name="T55" fmla="*/ 334 h 695"/>
                <a:gd name="T56" fmla="*/ 100 w 455"/>
                <a:gd name="T57" fmla="*/ 370 h 695"/>
                <a:gd name="T58" fmla="*/ 100 w 455"/>
                <a:gd name="T59" fmla="*/ 398 h 695"/>
                <a:gd name="T60" fmla="*/ 66 w 455"/>
                <a:gd name="T61" fmla="*/ 413 h 695"/>
                <a:gd name="T62" fmla="*/ 43 w 455"/>
                <a:gd name="T63" fmla="*/ 455 h 695"/>
                <a:gd name="T64" fmla="*/ 28 w 455"/>
                <a:gd name="T65" fmla="*/ 500 h 695"/>
                <a:gd name="T66" fmla="*/ 21 w 455"/>
                <a:gd name="T67" fmla="*/ 545 h 695"/>
                <a:gd name="T68" fmla="*/ 13 w 455"/>
                <a:gd name="T69" fmla="*/ 594 h 695"/>
                <a:gd name="T70" fmla="*/ 0 w 455"/>
                <a:gd name="T71" fmla="*/ 629 h 695"/>
                <a:gd name="T72" fmla="*/ 6 w 455"/>
                <a:gd name="T73" fmla="*/ 672 h 695"/>
                <a:gd name="T74" fmla="*/ 40 w 455"/>
                <a:gd name="T75" fmla="*/ 695 h 695"/>
                <a:gd name="T76" fmla="*/ 72 w 455"/>
                <a:gd name="T77" fmla="*/ 680 h 695"/>
                <a:gd name="T78" fmla="*/ 96 w 455"/>
                <a:gd name="T79" fmla="*/ 674 h 695"/>
                <a:gd name="T80" fmla="*/ 126 w 455"/>
                <a:gd name="T81" fmla="*/ 648 h 695"/>
                <a:gd name="T82" fmla="*/ 151 w 455"/>
                <a:gd name="T83" fmla="*/ 633 h 695"/>
                <a:gd name="T84" fmla="*/ 160 w 455"/>
                <a:gd name="T85" fmla="*/ 601 h 695"/>
                <a:gd name="T86" fmla="*/ 198 w 455"/>
                <a:gd name="T87" fmla="*/ 575 h 695"/>
                <a:gd name="T88" fmla="*/ 233 w 455"/>
                <a:gd name="T89" fmla="*/ 567 h 695"/>
                <a:gd name="T90" fmla="*/ 258 w 455"/>
                <a:gd name="T91" fmla="*/ 563 h 695"/>
                <a:gd name="T92" fmla="*/ 299 w 455"/>
                <a:gd name="T93" fmla="*/ 554 h 695"/>
                <a:gd name="T94" fmla="*/ 297 w 455"/>
                <a:gd name="T95" fmla="*/ 577 h 695"/>
                <a:gd name="T96" fmla="*/ 307 w 455"/>
                <a:gd name="T97" fmla="*/ 599 h 695"/>
                <a:gd name="T98" fmla="*/ 354 w 455"/>
                <a:gd name="T99" fmla="*/ 590 h 695"/>
                <a:gd name="T100" fmla="*/ 373 w 455"/>
                <a:gd name="T101" fmla="*/ 558 h 695"/>
                <a:gd name="T102" fmla="*/ 382 w 455"/>
                <a:gd name="T103" fmla="*/ 524 h 695"/>
                <a:gd name="T104" fmla="*/ 393 w 455"/>
                <a:gd name="T105" fmla="*/ 496 h 695"/>
                <a:gd name="T106" fmla="*/ 423 w 455"/>
                <a:gd name="T107" fmla="*/ 470 h 695"/>
                <a:gd name="T108" fmla="*/ 442 w 455"/>
                <a:gd name="T109" fmla="*/ 436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5" h="695">
                  <a:moveTo>
                    <a:pt x="442" y="436"/>
                  </a:moveTo>
                  <a:lnTo>
                    <a:pt x="455" y="406"/>
                  </a:lnTo>
                  <a:lnTo>
                    <a:pt x="446" y="391"/>
                  </a:lnTo>
                  <a:lnTo>
                    <a:pt x="442" y="370"/>
                  </a:lnTo>
                  <a:lnTo>
                    <a:pt x="455" y="355"/>
                  </a:lnTo>
                  <a:lnTo>
                    <a:pt x="455" y="334"/>
                  </a:lnTo>
                  <a:lnTo>
                    <a:pt x="448" y="319"/>
                  </a:lnTo>
                  <a:lnTo>
                    <a:pt x="435" y="306"/>
                  </a:lnTo>
                  <a:lnTo>
                    <a:pt x="420" y="312"/>
                  </a:lnTo>
                  <a:lnTo>
                    <a:pt x="406" y="321"/>
                  </a:lnTo>
                  <a:lnTo>
                    <a:pt x="388" y="319"/>
                  </a:lnTo>
                  <a:lnTo>
                    <a:pt x="376" y="306"/>
                  </a:lnTo>
                  <a:lnTo>
                    <a:pt x="359" y="301"/>
                  </a:lnTo>
                  <a:lnTo>
                    <a:pt x="346" y="272"/>
                  </a:lnTo>
                  <a:lnTo>
                    <a:pt x="354" y="254"/>
                  </a:lnTo>
                  <a:lnTo>
                    <a:pt x="358" y="229"/>
                  </a:lnTo>
                  <a:lnTo>
                    <a:pt x="356" y="218"/>
                  </a:lnTo>
                  <a:lnTo>
                    <a:pt x="356" y="197"/>
                  </a:lnTo>
                  <a:lnTo>
                    <a:pt x="356" y="177"/>
                  </a:lnTo>
                  <a:lnTo>
                    <a:pt x="359" y="158"/>
                  </a:lnTo>
                  <a:lnTo>
                    <a:pt x="365" y="137"/>
                  </a:lnTo>
                  <a:lnTo>
                    <a:pt x="361" y="122"/>
                  </a:lnTo>
                  <a:lnTo>
                    <a:pt x="367" y="105"/>
                  </a:lnTo>
                  <a:lnTo>
                    <a:pt x="376" y="92"/>
                  </a:lnTo>
                  <a:lnTo>
                    <a:pt x="373" y="73"/>
                  </a:lnTo>
                  <a:lnTo>
                    <a:pt x="380" y="62"/>
                  </a:lnTo>
                  <a:lnTo>
                    <a:pt x="376" y="49"/>
                  </a:lnTo>
                  <a:lnTo>
                    <a:pt x="373" y="32"/>
                  </a:lnTo>
                  <a:lnTo>
                    <a:pt x="373" y="11"/>
                  </a:lnTo>
                  <a:lnTo>
                    <a:pt x="365" y="0"/>
                  </a:lnTo>
                  <a:lnTo>
                    <a:pt x="358" y="4"/>
                  </a:lnTo>
                  <a:lnTo>
                    <a:pt x="327" y="4"/>
                  </a:lnTo>
                  <a:lnTo>
                    <a:pt x="303" y="2"/>
                  </a:lnTo>
                  <a:lnTo>
                    <a:pt x="284" y="9"/>
                  </a:lnTo>
                  <a:lnTo>
                    <a:pt x="275" y="21"/>
                  </a:lnTo>
                  <a:lnTo>
                    <a:pt x="260" y="40"/>
                  </a:lnTo>
                  <a:lnTo>
                    <a:pt x="241" y="45"/>
                  </a:lnTo>
                  <a:lnTo>
                    <a:pt x="230" y="53"/>
                  </a:lnTo>
                  <a:lnTo>
                    <a:pt x="209" y="53"/>
                  </a:lnTo>
                  <a:lnTo>
                    <a:pt x="196" y="66"/>
                  </a:lnTo>
                  <a:lnTo>
                    <a:pt x="205" y="86"/>
                  </a:lnTo>
                  <a:lnTo>
                    <a:pt x="201" y="105"/>
                  </a:lnTo>
                  <a:lnTo>
                    <a:pt x="201" y="120"/>
                  </a:lnTo>
                  <a:lnTo>
                    <a:pt x="201" y="135"/>
                  </a:lnTo>
                  <a:lnTo>
                    <a:pt x="188" y="147"/>
                  </a:lnTo>
                  <a:lnTo>
                    <a:pt x="186" y="167"/>
                  </a:lnTo>
                  <a:lnTo>
                    <a:pt x="181" y="179"/>
                  </a:lnTo>
                  <a:lnTo>
                    <a:pt x="194" y="192"/>
                  </a:lnTo>
                  <a:lnTo>
                    <a:pt x="185" y="207"/>
                  </a:lnTo>
                  <a:lnTo>
                    <a:pt x="169" y="214"/>
                  </a:lnTo>
                  <a:lnTo>
                    <a:pt x="151" y="233"/>
                  </a:lnTo>
                  <a:lnTo>
                    <a:pt x="136" y="250"/>
                  </a:lnTo>
                  <a:lnTo>
                    <a:pt x="132" y="269"/>
                  </a:lnTo>
                  <a:lnTo>
                    <a:pt x="134" y="286"/>
                  </a:lnTo>
                  <a:lnTo>
                    <a:pt x="121" y="310"/>
                  </a:lnTo>
                  <a:lnTo>
                    <a:pt x="109" y="334"/>
                  </a:lnTo>
                  <a:lnTo>
                    <a:pt x="102" y="351"/>
                  </a:lnTo>
                  <a:lnTo>
                    <a:pt x="100" y="370"/>
                  </a:lnTo>
                  <a:lnTo>
                    <a:pt x="106" y="383"/>
                  </a:lnTo>
                  <a:lnTo>
                    <a:pt x="100" y="398"/>
                  </a:lnTo>
                  <a:lnTo>
                    <a:pt x="87" y="408"/>
                  </a:lnTo>
                  <a:lnTo>
                    <a:pt x="66" y="413"/>
                  </a:lnTo>
                  <a:lnTo>
                    <a:pt x="49" y="428"/>
                  </a:lnTo>
                  <a:lnTo>
                    <a:pt x="43" y="455"/>
                  </a:lnTo>
                  <a:lnTo>
                    <a:pt x="40" y="483"/>
                  </a:lnTo>
                  <a:lnTo>
                    <a:pt x="28" y="500"/>
                  </a:lnTo>
                  <a:lnTo>
                    <a:pt x="28" y="522"/>
                  </a:lnTo>
                  <a:lnTo>
                    <a:pt x="21" y="545"/>
                  </a:lnTo>
                  <a:lnTo>
                    <a:pt x="19" y="569"/>
                  </a:lnTo>
                  <a:lnTo>
                    <a:pt x="13" y="594"/>
                  </a:lnTo>
                  <a:lnTo>
                    <a:pt x="6" y="610"/>
                  </a:lnTo>
                  <a:lnTo>
                    <a:pt x="0" y="629"/>
                  </a:lnTo>
                  <a:lnTo>
                    <a:pt x="4" y="656"/>
                  </a:lnTo>
                  <a:lnTo>
                    <a:pt x="6" y="672"/>
                  </a:lnTo>
                  <a:lnTo>
                    <a:pt x="15" y="689"/>
                  </a:lnTo>
                  <a:lnTo>
                    <a:pt x="40" y="695"/>
                  </a:lnTo>
                  <a:lnTo>
                    <a:pt x="62" y="693"/>
                  </a:lnTo>
                  <a:lnTo>
                    <a:pt x="72" y="680"/>
                  </a:lnTo>
                  <a:lnTo>
                    <a:pt x="81" y="669"/>
                  </a:lnTo>
                  <a:lnTo>
                    <a:pt x="96" y="674"/>
                  </a:lnTo>
                  <a:lnTo>
                    <a:pt x="107" y="656"/>
                  </a:lnTo>
                  <a:lnTo>
                    <a:pt x="126" y="648"/>
                  </a:lnTo>
                  <a:lnTo>
                    <a:pt x="147" y="644"/>
                  </a:lnTo>
                  <a:lnTo>
                    <a:pt x="151" y="633"/>
                  </a:lnTo>
                  <a:lnTo>
                    <a:pt x="147" y="616"/>
                  </a:lnTo>
                  <a:lnTo>
                    <a:pt x="160" y="601"/>
                  </a:lnTo>
                  <a:lnTo>
                    <a:pt x="179" y="590"/>
                  </a:lnTo>
                  <a:lnTo>
                    <a:pt x="198" y="575"/>
                  </a:lnTo>
                  <a:lnTo>
                    <a:pt x="211" y="563"/>
                  </a:lnTo>
                  <a:lnTo>
                    <a:pt x="233" y="567"/>
                  </a:lnTo>
                  <a:lnTo>
                    <a:pt x="245" y="579"/>
                  </a:lnTo>
                  <a:lnTo>
                    <a:pt x="258" y="563"/>
                  </a:lnTo>
                  <a:lnTo>
                    <a:pt x="279" y="554"/>
                  </a:lnTo>
                  <a:lnTo>
                    <a:pt x="299" y="554"/>
                  </a:lnTo>
                  <a:lnTo>
                    <a:pt x="312" y="567"/>
                  </a:lnTo>
                  <a:lnTo>
                    <a:pt x="297" y="577"/>
                  </a:lnTo>
                  <a:lnTo>
                    <a:pt x="294" y="592"/>
                  </a:lnTo>
                  <a:lnTo>
                    <a:pt x="307" y="599"/>
                  </a:lnTo>
                  <a:lnTo>
                    <a:pt x="337" y="599"/>
                  </a:lnTo>
                  <a:lnTo>
                    <a:pt x="354" y="590"/>
                  </a:lnTo>
                  <a:lnTo>
                    <a:pt x="363" y="575"/>
                  </a:lnTo>
                  <a:lnTo>
                    <a:pt x="373" y="558"/>
                  </a:lnTo>
                  <a:lnTo>
                    <a:pt x="384" y="541"/>
                  </a:lnTo>
                  <a:lnTo>
                    <a:pt x="382" y="524"/>
                  </a:lnTo>
                  <a:lnTo>
                    <a:pt x="391" y="515"/>
                  </a:lnTo>
                  <a:lnTo>
                    <a:pt x="393" y="496"/>
                  </a:lnTo>
                  <a:lnTo>
                    <a:pt x="408" y="483"/>
                  </a:lnTo>
                  <a:lnTo>
                    <a:pt x="423" y="470"/>
                  </a:lnTo>
                  <a:lnTo>
                    <a:pt x="438" y="453"/>
                  </a:lnTo>
                  <a:lnTo>
                    <a:pt x="442" y="436"/>
                  </a:lnTo>
                  <a:close/>
                </a:path>
              </a:pathLst>
            </a:cu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87" name="Freeform 59">
              <a:extLst>
                <a:ext uri="{FF2B5EF4-FFF2-40B4-BE49-F238E27FC236}">
                  <a16:creationId xmlns:a16="http://schemas.microsoft.com/office/drawing/2014/main" id="{16744126-971A-48F2-B66D-AB579286E941}"/>
                </a:ext>
              </a:extLst>
            </p:cNvPr>
            <p:cNvSpPr>
              <a:spLocks/>
            </p:cNvSpPr>
            <p:nvPr/>
          </p:nvSpPr>
          <p:spPr bwMode="auto">
            <a:xfrm>
              <a:off x="3167055" y="3172535"/>
              <a:ext cx="1504950" cy="987425"/>
            </a:xfrm>
            <a:custGeom>
              <a:avLst/>
              <a:gdLst>
                <a:gd name="T0" fmla="*/ 10 w 948"/>
                <a:gd name="T1" fmla="*/ 453 h 622"/>
                <a:gd name="T2" fmla="*/ 27 w 948"/>
                <a:gd name="T3" fmla="*/ 411 h 622"/>
                <a:gd name="T4" fmla="*/ 38 w 948"/>
                <a:gd name="T5" fmla="*/ 370 h 622"/>
                <a:gd name="T6" fmla="*/ 47 w 948"/>
                <a:gd name="T7" fmla="*/ 327 h 622"/>
                <a:gd name="T8" fmla="*/ 89 w 948"/>
                <a:gd name="T9" fmla="*/ 310 h 622"/>
                <a:gd name="T10" fmla="*/ 145 w 948"/>
                <a:gd name="T11" fmla="*/ 297 h 622"/>
                <a:gd name="T12" fmla="*/ 177 w 948"/>
                <a:gd name="T13" fmla="*/ 252 h 622"/>
                <a:gd name="T14" fmla="*/ 224 w 948"/>
                <a:gd name="T15" fmla="*/ 254 h 622"/>
                <a:gd name="T16" fmla="*/ 236 w 948"/>
                <a:gd name="T17" fmla="*/ 203 h 622"/>
                <a:gd name="T18" fmla="*/ 198 w 948"/>
                <a:gd name="T19" fmla="*/ 163 h 622"/>
                <a:gd name="T20" fmla="*/ 198 w 948"/>
                <a:gd name="T21" fmla="*/ 109 h 622"/>
                <a:gd name="T22" fmla="*/ 185 w 948"/>
                <a:gd name="T23" fmla="*/ 45 h 622"/>
                <a:gd name="T24" fmla="*/ 226 w 948"/>
                <a:gd name="T25" fmla="*/ 64 h 622"/>
                <a:gd name="T26" fmla="*/ 260 w 948"/>
                <a:gd name="T27" fmla="*/ 88 h 622"/>
                <a:gd name="T28" fmla="*/ 318 w 948"/>
                <a:gd name="T29" fmla="*/ 58 h 622"/>
                <a:gd name="T30" fmla="*/ 371 w 948"/>
                <a:gd name="T31" fmla="*/ 45 h 622"/>
                <a:gd name="T32" fmla="*/ 431 w 948"/>
                <a:gd name="T33" fmla="*/ 43 h 622"/>
                <a:gd name="T34" fmla="*/ 495 w 948"/>
                <a:gd name="T35" fmla="*/ 34 h 622"/>
                <a:gd name="T36" fmla="*/ 563 w 948"/>
                <a:gd name="T37" fmla="*/ 30 h 622"/>
                <a:gd name="T38" fmla="*/ 629 w 948"/>
                <a:gd name="T39" fmla="*/ 30 h 622"/>
                <a:gd name="T40" fmla="*/ 711 w 948"/>
                <a:gd name="T41" fmla="*/ 21 h 622"/>
                <a:gd name="T42" fmla="*/ 779 w 948"/>
                <a:gd name="T43" fmla="*/ 0 h 622"/>
                <a:gd name="T44" fmla="*/ 864 w 948"/>
                <a:gd name="T45" fmla="*/ 21 h 622"/>
                <a:gd name="T46" fmla="*/ 901 w 948"/>
                <a:gd name="T47" fmla="*/ 47 h 622"/>
                <a:gd name="T48" fmla="*/ 948 w 948"/>
                <a:gd name="T49" fmla="*/ 66 h 622"/>
                <a:gd name="T50" fmla="*/ 926 w 948"/>
                <a:gd name="T51" fmla="*/ 107 h 622"/>
                <a:gd name="T52" fmla="*/ 896 w 948"/>
                <a:gd name="T53" fmla="*/ 141 h 622"/>
                <a:gd name="T54" fmla="*/ 877 w 948"/>
                <a:gd name="T55" fmla="*/ 180 h 622"/>
                <a:gd name="T56" fmla="*/ 837 w 948"/>
                <a:gd name="T57" fmla="*/ 207 h 622"/>
                <a:gd name="T58" fmla="*/ 768 w 948"/>
                <a:gd name="T59" fmla="*/ 231 h 622"/>
                <a:gd name="T60" fmla="*/ 706 w 948"/>
                <a:gd name="T61" fmla="*/ 274 h 622"/>
                <a:gd name="T62" fmla="*/ 664 w 948"/>
                <a:gd name="T63" fmla="*/ 327 h 622"/>
                <a:gd name="T64" fmla="*/ 617 w 948"/>
                <a:gd name="T65" fmla="*/ 381 h 622"/>
                <a:gd name="T66" fmla="*/ 574 w 948"/>
                <a:gd name="T67" fmla="*/ 424 h 622"/>
                <a:gd name="T68" fmla="*/ 503 w 948"/>
                <a:gd name="T69" fmla="*/ 466 h 622"/>
                <a:gd name="T70" fmla="*/ 429 w 948"/>
                <a:gd name="T71" fmla="*/ 509 h 622"/>
                <a:gd name="T72" fmla="*/ 337 w 948"/>
                <a:gd name="T73" fmla="*/ 578 h 622"/>
                <a:gd name="T74" fmla="*/ 281 w 948"/>
                <a:gd name="T75" fmla="*/ 569 h 622"/>
                <a:gd name="T76" fmla="*/ 211 w 948"/>
                <a:gd name="T77" fmla="*/ 607 h 622"/>
                <a:gd name="T78" fmla="*/ 160 w 948"/>
                <a:gd name="T79" fmla="*/ 597 h 622"/>
                <a:gd name="T80" fmla="*/ 108 w 948"/>
                <a:gd name="T81" fmla="*/ 622 h 622"/>
                <a:gd name="T82" fmla="*/ 63 w 948"/>
                <a:gd name="T83" fmla="*/ 563 h 622"/>
                <a:gd name="T84" fmla="*/ 6 w 948"/>
                <a:gd name="T85" fmla="*/ 492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8" h="622">
                  <a:moveTo>
                    <a:pt x="6" y="492"/>
                  </a:moveTo>
                  <a:lnTo>
                    <a:pt x="0" y="473"/>
                  </a:lnTo>
                  <a:lnTo>
                    <a:pt x="10" y="453"/>
                  </a:lnTo>
                  <a:lnTo>
                    <a:pt x="8" y="430"/>
                  </a:lnTo>
                  <a:lnTo>
                    <a:pt x="12" y="417"/>
                  </a:lnTo>
                  <a:lnTo>
                    <a:pt x="27" y="411"/>
                  </a:lnTo>
                  <a:lnTo>
                    <a:pt x="42" y="398"/>
                  </a:lnTo>
                  <a:lnTo>
                    <a:pt x="51" y="379"/>
                  </a:lnTo>
                  <a:lnTo>
                    <a:pt x="38" y="370"/>
                  </a:lnTo>
                  <a:lnTo>
                    <a:pt x="42" y="353"/>
                  </a:lnTo>
                  <a:lnTo>
                    <a:pt x="38" y="336"/>
                  </a:lnTo>
                  <a:lnTo>
                    <a:pt x="47" y="327"/>
                  </a:lnTo>
                  <a:lnTo>
                    <a:pt x="63" y="312"/>
                  </a:lnTo>
                  <a:lnTo>
                    <a:pt x="72" y="302"/>
                  </a:lnTo>
                  <a:lnTo>
                    <a:pt x="89" y="310"/>
                  </a:lnTo>
                  <a:lnTo>
                    <a:pt x="108" y="316"/>
                  </a:lnTo>
                  <a:lnTo>
                    <a:pt x="126" y="308"/>
                  </a:lnTo>
                  <a:lnTo>
                    <a:pt x="145" y="297"/>
                  </a:lnTo>
                  <a:lnTo>
                    <a:pt x="157" y="280"/>
                  </a:lnTo>
                  <a:lnTo>
                    <a:pt x="170" y="265"/>
                  </a:lnTo>
                  <a:lnTo>
                    <a:pt x="177" y="252"/>
                  </a:lnTo>
                  <a:lnTo>
                    <a:pt x="194" y="233"/>
                  </a:lnTo>
                  <a:lnTo>
                    <a:pt x="205" y="250"/>
                  </a:lnTo>
                  <a:lnTo>
                    <a:pt x="224" y="254"/>
                  </a:lnTo>
                  <a:lnTo>
                    <a:pt x="224" y="235"/>
                  </a:lnTo>
                  <a:lnTo>
                    <a:pt x="222" y="214"/>
                  </a:lnTo>
                  <a:lnTo>
                    <a:pt x="236" y="203"/>
                  </a:lnTo>
                  <a:lnTo>
                    <a:pt x="230" y="182"/>
                  </a:lnTo>
                  <a:lnTo>
                    <a:pt x="220" y="173"/>
                  </a:lnTo>
                  <a:lnTo>
                    <a:pt x="198" y="163"/>
                  </a:lnTo>
                  <a:lnTo>
                    <a:pt x="175" y="152"/>
                  </a:lnTo>
                  <a:lnTo>
                    <a:pt x="189" y="137"/>
                  </a:lnTo>
                  <a:lnTo>
                    <a:pt x="198" y="109"/>
                  </a:lnTo>
                  <a:lnTo>
                    <a:pt x="198" y="88"/>
                  </a:lnTo>
                  <a:lnTo>
                    <a:pt x="189" y="68"/>
                  </a:lnTo>
                  <a:lnTo>
                    <a:pt x="185" y="45"/>
                  </a:lnTo>
                  <a:lnTo>
                    <a:pt x="205" y="43"/>
                  </a:lnTo>
                  <a:lnTo>
                    <a:pt x="222" y="49"/>
                  </a:lnTo>
                  <a:lnTo>
                    <a:pt x="226" y="64"/>
                  </a:lnTo>
                  <a:lnTo>
                    <a:pt x="234" y="79"/>
                  </a:lnTo>
                  <a:lnTo>
                    <a:pt x="249" y="75"/>
                  </a:lnTo>
                  <a:lnTo>
                    <a:pt x="260" y="88"/>
                  </a:lnTo>
                  <a:lnTo>
                    <a:pt x="277" y="77"/>
                  </a:lnTo>
                  <a:lnTo>
                    <a:pt x="299" y="64"/>
                  </a:lnTo>
                  <a:lnTo>
                    <a:pt x="318" y="58"/>
                  </a:lnTo>
                  <a:lnTo>
                    <a:pt x="345" y="56"/>
                  </a:lnTo>
                  <a:lnTo>
                    <a:pt x="352" y="47"/>
                  </a:lnTo>
                  <a:lnTo>
                    <a:pt x="371" y="45"/>
                  </a:lnTo>
                  <a:lnTo>
                    <a:pt x="390" y="36"/>
                  </a:lnTo>
                  <a:lnTo>
                    <a:pt x="414" y="36"/>
                  </a:lnTo>
                  <a:lnTo>
                    <a:pt x="431" y="43"/>
                  </a:lnTo>
                  <a:lnTo>
                    <a:pt x="457" y="43"/>
                  </a:lnTo>
                  <a:lnTo>
                    <a:pt x="474" y="32"/>
                  </a:lnTo>
                  <a:lnTo>
                    <a:pt x="495" y="34"/>
                  </a:lnTo>
                  <a:lnTo>
                    <a:pt x="518" y="24"/>
                  </a:lnTo>
                  <a:lnTo>
                    <a:pt x="538" y="13"/>
                  </a:lnTo>
                  <a:lnTo>
                    <a:pt x="563" y="30"/>
                  </a:lnTo>
                  <a:lnTo>
                    <a:pt x="583" y="19"/>
                  </a:lnTo>
                  <a:lnTo>
                    <a:pt x="606" y="24"/>
                  </a:lnTo>
                  <a:lnTo>
                    <a:pt x="629" y="30"/>
                  </a:lnTo>
                  <a:lnTo>
                    <a:pt x="662" y="24"/>
                  </a:lnTo>
                  <a:lnTo>
                    <a:pt x="694" y="30"/>
                  </a:lnTo>
                  <a:lnTo>
                    <a:pt x="711" y="21"/>
                  </a:lnTo>
                  <a:lnTo>
                    <a:pt x="736" y="28"/>
                  </a:lnTo>
                  <a:lnTo>
                    <a:pt x="758" y="11"/>
                  </a:lnTo>
                  <a:lnTo>
                    <a:pt x="779" y="0"/>
                  </a:lnTo>
                  <a:lnTo>
                    <a:pt x="813" y="11"/>
                  </a:lnTo>
                  <a:lnTo>
                    <a:pt x="835" y="8"/>
                  </a:lnTo>
                  <a:lnTo>
                    <a:pt x="864" y="21"/>
                  </a:lnTo>
                  <a:lnTo>
                    <a:pt x="877" y="34"/>
                  </a:lnTo>
                  <a:lnTo>
                    <a:pt x="884" y="49"/>
                  </a:lnTo>
                  <a:lnTo>
                    <a:pt x="901" y="47"/>
                  </a:lnTo>
                  <a:lnTo>
                    <a:pt x="918" y="56"/>
                  </a:lnTo>
                  <a:lnTo>
                    <a:pt x="926" y="70"/>
                  </a:lnTo>
                  <a:lnTo>
                    <a:pt x="948" y="66"/>
                  </a:lnTo>
                  <a:lnTo>
                    <a:pt x="945" y="81"/>
                  </a:lnTo>
                  <a:lnTo>
                    <a:pt x="933" y="88"/>
                  </a:lnTo>
                  <a:lnTo>
                    <a:pt x="926" y="107"/>
                  </a:lnTo>
                  <a:lnTo>
                    <a:pt x="911" y="115"/>
                  </a:lnTo>
                  <a:lnTo>
                    <a:pt x="905" y="130"/>
                  </a:lnTo>
                  <a:lnTo>
                    <a:pt x="896" y="141"/>
                  </a:lnTo>
                  <a:lnTo>
                    <a:pt x="894" y="156"/>
                  </a:lnTo>
                  <a:lnTo>
                    <a:pt x="881" y="165"/>
                  </a:lnTo>
                  <a:lnTo>
                    <a:pt x="877" y="180"/>
                  </a:lnTo>
                  <a:lnTo>
                    <a:pt x="864" y="192"/>
                  </a:lnTo>
                  <a:lnTo>
                    <a:pt x="856" y="205"/>
                  </a:lnTo>
                  <a:lnTo>
                    <a:pt x="837" y="207"/>
                  </a:lnTo>
                  <a:lnTo>
                    <a:pt x="819" y="214"/>
                  </a:lnTo>
                  <a:lnTo>
                    <a:pt x="794" y="214"/>
                  </a:lnTo>
                  <a:lnTo>
                    <a:pt x="768" y="231"/>
                  </a:lnTo>
                  <a:lnTo>
                    <a:pt x="743" y="250"/>
                  </a:lnTo>
                  <a:lnTo>
                    <a:pt x="726" y="259"/>
                  </a:lnTo>
                  <a:lnTo>
                    <a:pt x="706" y="274"/>
                  </a:lnTo>
                  <a:lnTo>
                    <a:pt x="700" y="301"/>
                  </a:lnTo>
                  <a:lnTo>
                    <a:pt x="687" y="312"/>
                  </a:lnTo>
                  <a:lnTo>
                    <a:pt x="664" y="327"/>
                  </a:lnTo>
                  <a:lnTo>
                    <a:pt x="647" y="340"/>
                  </a:lnTo>
                  <a:lnTo>
                    <a:pt x="629" y="351"/>
                  </a:lnTo>
                  <a:lnTo>
                    <a:pt x="617" y="381"/>
                  </a:lnTo>
                  <a:lnTo>
                    <a:pt x="606" y="402"/>
                  </a:lnTo>
                  <a:lnTo>
                    <a:pt x="595" y="417"/>
                  </a:lnTo>
                  <a:lnTo>
                    <a:pt x="574" y="424"/>
                  </a:lnTo>
                  <a:lnTo>
                    <a:pt x="563" y="441"/>
                  </a:lnTo>
                  <a:lnTo>
                    <a:pt x="535" y="447"/>
                  </a:lnTo>
                  <a:lnTo>
                    <a:pt x="503" y="466"/>
                  </a:lnTo>
                  <a:lnTo>
                    <a:pt x="478" y="481"/>
                  </a:lnTo>
                  <a:lnTo>
                    <a:pt x="437" y="490"/>
                  </a:lnTo>
                  <a:lnTo>
                    <a:pt x="429" y="509"/>
                  </a:lnTo>
                  <a:lnTo>
                    <a:pt x="409" y="515"/>
                  </a:lnTo>
                  <a:lnTo>
                    <a:pt x="380" y="524"/>
                  </a:lnTo>
                  <a:lnTo>
                    <a:pt x="337" y="578"/>
                  </a:lnTo>
                  <a:lnTo>
                    <a:pt x="318" y="586"/>
                  </a:lnTo>
                  <a:lnTo>
                    <a:pt x="303" y="580"/>
                  </a:lnTo>
                  <a:lnTo>
                    <a:pt x="281" y="569"/>
                  </a:lnTo>
                  <a:lnTo>
                    <a:pt x="254" y="571"/>
                  </a:lnTo>
                  <a:lnTo>
                    <a:pt x="234" y="582"/>
                  </a:lnTo>
                  <a:lnTo>
                    <a:pt x="211" y="607"/>
                  </a:lnTo>
                  <a:lnTo>
                    <a:pt x="196" y="599"/>
                  </a:lnTo>
                  <a:lnTo>
                    <a:pt x="179" y="605"/>
                  </a:lnTo>
                  <a:lnTo>
                    <a:pt x="160" y="597"/>
                  </a:lnTo>
                  <a:lnTo>
                    <a:pt x="143" y="616"/>
                  </a:lnTo>
                  <a:lnTo>
                    <a:pt x="126" y="609"/>
                  </a:lnTo>
                  <a:lnTo>
                    <a:pt x="108" y="622"/>
                  </a:lnTo>
                  <a:lnTo>
                    <a:pt x="96" y="603"/>
                  </a:lnTo>
                  <a:lnTo>
                    <a:pt x="85" y="584"/>
                  </a:lnTo>
                  <a:lnTo>
                    <a:pt x="63" y="563"/>
                  </a:lnTo>
                  <a:lnTo>
                    <a:pt x="38" y="535"/>
                  </a:lnTo>
                  <a:lnTo>
                    <a:pt x="19" y="517"/>
                  </a:lnTo>
                  <a:lnTo>
                    <a:pt x="6" y="492"/>
                  </a:lnTo>
                  <a:close/>
                </a:path>
              </a:pathLst>
            </a:custGeom>
            <a:solidFill>
              <a:schemeClr val="bg1"/>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88" name="Freeform 60">
              <a:extLst>
                <a:ext uri="{FF2B5EF4-FFF2-40B4-BE49-F238E27FC236}">
                  <a16:creationId xmlns:a16="http://schemas.microsoft.com/office/drawing/2014/main" id="{86B19F69-182A-4C63-9E6B-29C3C54FBADE}"/>
                </a:ext>
              </a:extLst>
            </p:cNvPr>
            <p:cNvSpPr>
              <a:spLocks/>
            </p:cNvSpPr>
            <p:nvPr/>
          </p:nvSpPr>
          <p:spPr bwMode="auto">
            <a:xfrm>
              <a:off x="1576380" y="4401260"/>
              <a:ext cx="955675" cy="1081088"/>
            </a:xfrm>
            <a:custGeom>
              <a:avLst/>
              <a:gdLst>
                <a:gd name="T0" fmla="*/ 489 w 602"/>
                <a:gd name="T1" fmla="*/ 244 h 681"/>
                <a:gd name="T2" fmla="*/ 540 w 602"/>
                <a:gd name="T3" fmla="*/ 191 h 681"/>
                <a:gd name="T4" fmla="*/ 566 w 602"/>
                <a:gd name="T5" fmla="*/ 148 h 681"/>
                <a:gd name="T6" fmla="*/ 568 w 602"/>
                <a:gd name="T7" fmla="*/ 105 h 681"/>
                <a:gd name="T8" fmla="*/ 587 w 602"/>
                <a:gd name="T9" fmla="*/ 75 h 681"/>
                <a:gd name="T10" fmla="*/ 602 w 602"/>
                <a:gd name="T11" fmla="*/ 43 h 681"/>
                <a:gd name="T12" fmla="*/ 596 w 602"/>
                <a:gd name="T13" fmla="*/ 9 h 681"/>
                <a:gd name="T14" fmla="*/ 577 w 602"/>
                <a:gd name="T15" fmla="*/ 17 h 681"/>
                <a:gd name="T16" fmla="*/ 547 w 602"/>
                <a:gd name="T17" fmla="*/ 47 h 681"/>
                <a:gd name="T18" fmla="*/ 530 w 602"/>
                <a:gd name="T19" fmla="*/ 79 h 681"/>
                <a:gd name="T20" fmla="*/ 523 w 602"/>
                <a:gd name="T21" fmla="*/ 105 h 681"/>
                <a:gd name="T22" fmla="*/ 502 w 602"/>
                <a:gd name="T23" fmla="*/ 139 h 681"/>
                <a:gd name="T24" fmla="*/ 476 w 602"/>
                <a:gd name="T25" fmla="*/ 163 h 681"/>
                <a:gd name="T26" fmla="*/ 433 w 602"/>
                <a:gd name="T27" fmla="*/ 156 h 681"/>
                <a:gd name="T28" fmla="*/ 451 w 602"/>
                <a:gd name="T29" fmla="*/ 131 h 681"/>
                <a:gd name="T30" fmla="*/ 418 w 602"/>
                <a:gd name="T31" fmla="*/ 118 h 681"/>
                <a:gd name="T32" fmla="*/ 384 w 602"/>
                <a:gd name="T33" fmla="*/ 143 h 681"/>
                <a:gd name="T34" fmla="*/ 350 w 602"/>
                <a:gd name="T35" fmla="*/ 127 h 681"/>
                <a:gd name="T36" fmla="*/ 318 w 602"/>
                <a:gd name="T37" fmla="*/ 154 h 681"/>
                <a:gd name="T38" fmla="*/ 286 w 602"/>
                <a:gd name="T39" fmla="*/ 180 h 681"/>
                <a:gd name="T40" fmla="*/ 286 w 602"/>
                <a:gd name="T41" fmla="*/ 208 h 681"/>
                <a:gd name="T42" fmla="*/ 246 w 602"/>
                <a:gd name="T43" fmla="*/ 220 h 681"/>
                <a:gd name="T44" fmla="*/ 220 w 602"/>
                <a:gd name="T45" fmla="*/ 233 h 681"/>
                <a:gd name="T46" fmla="*/ 201 w 602"/>
                <a:gd name="T47" fmla="*/ 257 h 681"/>
                <a:gd name="T48" fmla="*/ 169 w 602"/>
                <a:gd name="T49" fmla="*/ 270 h 681"/>
                <a:gd name="T50" fmla="*/ 182 w 602"/>
                <a:gd name="T51" fmla="*/ 325 h 681"/>
                <a:gd name="T52" fmla="*/ 203 w 602"/>
                <a:gd name="T53" fmla="*/ 360 h 681"/>
                <a:gd name="T54" fmla="*/ 218 w 602"/>
                <a:gd name="T55" fmla="*/ 392 h 681"/>
                <a:gd name="T56" fmla="*/ 201 w 602"/>
                <a:gd name="T57" fmla="*/ 409 h 681"/>
                <a:gd name="T58" fmla="*/ 175 w 602"/>
                <a:gd name="T59" fmla="*/ 402 h 681"/>
                <a:gd name="T60" fmla="*/ 154 w 602"/>
                <a:gd name="T61" fmla="*/ 417 h 681"/>
                <a:gd name="T62" fmla="*/ 126 w 602"/>
                <a:gd name="T63" fmla="*/ 432 h 681"/>
                <a:gd name="T64" fmla="*/ 87 w 602"/>
                <a:gd name="T65" fmla="*/ 424 h 681"/>
                <a:gd name="T66" fmla="*/ 72 w 602"/>
                <a:gd name="T67" fmla="*/ 454 h 681"/>
                <a:gd name="T68" fmla="*/ 73 w 602"/>
                <a:gd name="T69" fmla="*/ 481 h 681"/>
                <a:gd name="T70" fmla="*/ 73 w 602"/>
                <a:gd name="T71" fmla="*/ 514 h 681"/>
                <a:gd name="T72" fmla="*/ 40 w 602"/>
                <a:gd name="T73" fmla="*/ 512 h 681"/>
                <a:gd name="T74" fmla="*/ 2 w 602"/>
                <a:gd name="T75" fmla="*/ 509 h 681"/>
                <a:gd name="T76" fmla="*/ 6 w 602"/>
                <a:gd name="T77" fmla="*/ 546 h 681"/>
                <a:gd name="T78" fmla="*/ 8 w 602"/>
                <a:gd name="T79" fmla="*/ 578 h 681"/>
                <a:gd name="T80" fmla="*/ 43 w 602"/>
                <a:gd name="T81" fmla="*/ 591 h 681"/>
                <a:gd name="T82" fmla="*/ 55 w 602"/>
                <a:gd name="T83" fmla="*/ 636 h 681"/>
                <a:gd name="T84" fmla="*/ 83 w 602"/>
                <a:gd name="T85" fmla="*/ 659 h 681"/>
                <a:gd name="T86" fmla="*/ 107 w 602"/>
                <a:gd name="T87" fmla="*/ 672 h 681"/>
                <a:gd name="T88" fmla="*/ 139 w 602"/>
                <a:gd name="T89" fmla="*/ 678 h 681"/>
                <a:gd name="T90" fmla="*/ 166 w 602"/>
                <a:gd name="T91" fmla="*/ 681 h 681"/>
                <a:gd name="T92" fmla="*/ 203 w 602"/>
                <a:gd name="T93" fmla="*/ 655 h 681"/>
                <a:gd name="T94" fmla="*/ 235 w 602"/>
                <a:gd name="T95" fmla="*/ 621 h 681"/>
                <a:gd name="T96" fmla="*/ 252 w 602"/>
                <a:gd name="T97" fmla="*/ 586 h 681"/>
                <a:gd name="T98" fmla="*/ 280 w 602"/>
                <a:gd name="T99" fmla="*/ 554 h 681"/>
                <a:gd name="T100" fmla="*/ 310 w 602"/>
                <a:gd name="T101" fmla="*/ 520 h 681"/>
                <a:gd name="T102" fmla="*/ 339 w 602"/>
                <a:gd name="T103" fmla="*/ 482 h 681"/>
                <a:gd name="T104" fmla="*/ 359 w 602"/>
                <a:gd name="T105" fmla="*/ 456 h 681"/>
                <a:gd name="T106" fmla="*/ 386 w 602"/>
                <a:gd name="T107" fmla="*/ 411 h 681"/>
                <a:gd name="T108" fmla="*/ 397 w 602"/>
                <a:gd name="T109" fmla="*/ 375 h 681"/>
                <a:gd name="T110" fmla="*/ 423 w 602"/>
                <a:gd name="T111" fmla="*/ 387 h 681"/>
                <a:gd name="T112" fmla="*/ 465 w 602"/>
                <a:gd name="T113" fmla="*/ 353 h 681"/>
                <a:gd name="T114" fmla="*/ 457 w 602"/>
                <a:gd name="T115" fmla="*/ 327 h 681"/>
                <a:gd name="T116" fmla="*/ 453 w 602"/>
                <a:gd name="T117" fmla="*/ 298 h 681"/>
                <a:gd name="T118" fmla="*/ 483 w 602"/>
                <a:gd name="T119" fmla="*/ 26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2" h="681">
                  <a:moveTo>
                    <a:pt x="483" y="263"/>
                  </a:moveTo>
                  <a:lnTo>
                    <a:pt x="489" y="244"/>
                  </a:lnTo>
                  <a:lnTo>
                    <a:pt x="519" y="210"/>
                  </a:lnTo>
                  <a:lnTo>
                    <a:pt x="540" y="191"/>
                  </a:lnTo>
                  <a:lnTo>
                    <a:pt x="559" y="165"/>
                  </a:lnTo>
                  <a:lnTo>
                    <a:pt x="566" y="148"/>
                  </a:lnTo>
                  <a:lnTo>
                    <a:pt x="564" y="127"/>
                  </a:lnTo>
                  <a:lnTo>
                    <a:pt x="568" y="105"/>
                  </a:lnTo>
                  <a:lnTo>
                    <a:pt x="576" y="82"/>
                  </a:lnTo>
                  <a:lnTo>
                    <a:pt x="587" y="75"/>
                  </a:lnTo>
                  <a:lnTo>
                    <a:pt x="592" y="58"/>
                  </a:lnTo>
                  <a:lnTo>
                    <a:pt x="602" y="43"/>
                  </a:lnTo>
                  <a:lnTo>
                    <a:pt x="600" y="32"/>
                  </a:lnTo>
                  <a:lnTo>
                    <a:pt x="596" y="9"/>
                  </a:lnTo>
                  <a:lnTo>
                    <a:pt x="581" y="0"/>
                  </a:lnTo>
                  <a:lnTo>
                    <a:pt x="577" y="17"/>
                  </a:lnTo>
                  <a:lnTo>
                    <a:pt x="562" y="34"/>
                  </a:lnTo>
                  <a:lnTo>
                    <a:pt x="547" y="47"/>
                  </a:lnTo>
                  <a:lnTo>
                    <a:pt x="532" y="60"/>
                  </a:lnTo>
                  <a:lnTo>
                    <a:pt x="530" y="79"/>
                  </a:lnTo>
                  <a:lnTo>
                    <a:pt x="521" y="88"/>
                  </a:lnTo>
                  <a:lnTo>
                    <a:pt x="523" y="105"/>
                  </a:lnTo>
                  <a:lnTo>
                    <a:pt x="512" y="122"/>
                  </a:lnTo>
                  <a:lnTo>
                    <a:pt x="502" y="139"/>
                  </a:lnTo>
                  <a:lnTo>
                    <a:pt x="493" y="154"/>
                  </a:lnTo>
                  <a:lnTo>
                    <a:pt x="476" y="163"/>
                  </a:lnTo>
                  <a:lnTo>
                    <a:pt x="446" y="163"/>
                  </a:lnTo>
                  <a:lnTo>
                    <a:pt x="433" y="156"/>
                  </a:lnTo>
                  <a:lnTo>
                    <a:pt x="436" y="141"/>
                  </a:lnTo>
                  <a:lnTo>
                    <a:pt x="451" y="131"/>
                  </a:lnTo>
                  <a:lnTo>
                    <a:pt x="438" y="118"/>
                  </a:lnTo>
                  <a:lnTo>
                    <a:pt x="418" y="118"/>
                  </a:lnTo>
                  <a:lnTo>
                    <a:pt x="397" y="127"/>
                  </a:lnTo>
                  <a:lnTo>
                    <a:pt x="384" y="143"/>
                  </a:lnTo>
                  <a:lnTo>
                    <a:pt x="372" y="131"/>
                  </a:lnTo>
                  <a:lnTo>
                    <a:pt x="350" y="127"/>
                  </a:lnTo>
                  <a:lnTo>
                    <a:pt x="337" y="139"/>
                  </a:lnTo>
                  <a:lnTo>
                    <a:pt x="318" y="154"/>
                  </a:lnTo>
                  <a:lnTo>
                    <a:pt x="299" y="165"/>
                  </a:lnTo>
                  <a:lnTo>
                    <a:pt x="286" y="180"/>
                  </a:lnTo>
                  <a:lnTo>
                    <a:pt x="290" y="197"/>
                  </a:lnTo>
                  <a:lnTo>
                    <a:pt x="286" y="208"/>
                  </a:lnTo>
                  <a:lnTo>
                    <a:pt x="265" y="212"/>
                  </a:lnTo>
                  <a:lnTo>
                    <a:pt x="246" y="220"/>
                  </a:lnTo>
                  <a:lnTo>
                    <a:pt x="235" y="238"/>
                  </a:lnTo>
                  <a:lnTo>
                    <a:pt x="220" y="233"/>
                  </a:lnTo>
                  <a:lnTo>
                    <a:pt x="211" y="244"/>
                  </a:lnTo>
                  <a:lnTo>
                    <a:pt x="201" y="257"/>
                  </a:lnTo>
                  <a:lnTo>
                    <a:pt x="179" y="259"/>
                  </a:lnTo>
                  <a:lnTo>
                    <a:pt x="169" y="270"/>
                  </a:lnTo>
                  <a:lnTo>
                    <a:pt x="173" y="297"/>
                  </a:lnTo>
                  <a:lnTo>
                    <a:pt x="182" y="325"/>
                  </a:lnTo>
                  <a:lnTo>
                    <a:pt x="190" y="342"/>
                  </a:lnTo>
                  <a:lnTo>
                    <a:pt x="203" y="360"/>
                  </a:lnTo>
                  <a:lnTo>
                    <a:pt x="213" y="377"/>
                  </a:lnTo>
                  <a:lnTo>
                    <a:pt x="218" y="392"/>
                  </a:lnTo>
                  <a:lnTo>
                    <a:pt x="218" y="405"/>
                  </a:lnTo>
                  <a:lnTo>
                    <a:pt x="201" y="409"/>
                  </a:lnTo>
                  <a:lnTo>
                    <a:pt x="190" y="402"/>
                  </a:lnTo>
                  <a:lnTo>
                    <a:pt x="175" y="402"/>
                  </a:lnTo>
                  <a:lnTo>
                    <a:pt x="164" y="400"/>
                  </a:lnTo>
                  <a:lnTo>
                    <a:pt x="154" y="417"/>
                  </a:lnTo>
                  <a:lnTo>
                    <a:pt x="139" y="430"/>
                  </a:lnTo>
                  <a:lnTo>
                    <a:pt x="126" y="432"/>
                  </a:lnTo>
                  <a:lnTo>
                    <a:pt x="105" y="424"/>
                  </a:lnTo>
                  <a:lnTo>
                    <a:pt x="87" y="424"/>
                  </a:lnTo>
                  <a:lnTo>
                    <a:pt x="85" y="445"/>
                  </a:lnTo>
                  <a:lnTo>
                    <a:pt x="72" y="454"/>
                  </a:lnTo>
                  <a:lnTo>
                    <a:pt x="60" y="467"/>
                  </a:lnTo>
                  <a:lnTo>
                    <a:pt x="73" y="481"/>
                  </a:lnTo>
                  <a:lnTo>
                    <a:pt x="83" y="501"/>
                  </a:lnTo>
                  <a:lnTo>
                    <a:pt x="73" y="514"/>
                  </a:lnTo>
                  <a:lnTo>
                    <a:pt x="55" y="526"/>
                  </a:lnTo>
                  <a:lnTo>
                    <a:pt x="40" y="512"/>
                  </a:lnTo>
                  <a:lnTo>
                    <a:pt x="25" y="501"/>
                  </a:lnTo>
                  <a:lnTo>
                    <a:pt x="2" y="509"/>
                  </a:lnTo>
                  <a:lnTo>
                    <a:pt x="0" y="529"/>
                  </a:lnTo>
                  <a:lnTo>
                    <a:pt x="6" y="546"/>
                  </a:lnTo>
                  <a:lnTo>
                    <a:pt x="2" y="563"/>
                  </a:lnTo>
                  <a:lnTo>
                    <a:pt x="8" y="578"/>
                  </a:lnTo>
                  <a:lnTo>
                    <a:pt x="23" y="584"/>
                  </a:lnTo>
                  <a:lnTo>
                    <a:pt x="43" y="591"/>
                  </a:lnTo>
                  <a:lnTo>
                    <a:pt x="55" y="604"/>
                  </a:lnTo>
                  <a:lnTo>
                    <a:pt x="55" y="636"/>
                  </a:lnTo>
                  <a:lnTo>
                    <a:pt x="62" y="653"/>
                  </a:lnTo>
                  <a:lnTo>
                    <a:pt x="83" y="659"/>
                  </a:lnTo>
                  <a:lnTo>
                    <a:pt x="96" y="659"/>
                  </a:lnTo>
                  <a:lnTo>
                    <a:pt x="107" y="672"/>
                  </a:lnTo>
                  <a:lnTo>
                    <a:pt x="120" y="680"/>
                  </a:lnTo>
                  <a:lnTo>
                    <a:pt x="139" y="678"/>
                  </a:lnTo>
                  <a:lnTo>
                    <a:pt x="156" y="676"/>
                  </a:lnTo>
                  <a:lnTo>
                    <a:pt x="166" y="681"/>
                  </a:lnTo>
                  <a:lnTo>
                    <a:pt x="188" y="674"/>
                  </a:lnTo>
                  <a:lnTo>
                    <a:pt x="203" y="655"/>
                  </a:lnTo>
                  <a:lnTo>
                    <a:pt x="224" y="635"/>
                  </a:lnTo>
                  <a:lnTo>
                    <a:pt x="235" y="621"/>
                  </a:lnTo>
                  <a:lnTo>
                    <a:pt x="241" y="601"/>
                  </a:lnTo>
                  <a:lnTo>
                    <a:pt x="252" y="586"/>
                  </a:lnTo>
                  <a:lnTo>
                    <a:pt x="269" y="571"/>
                  </a:lnTo>
                  <a:lnTo>
                    <a:pt x="280" y="554"/>
                  </a:lnTo>
                  <a:lnTo>
                    <a:pt x="305" y="541"/>
                  </a:lnTo>
                  <a:lnTo>
                    <a:pt x="310" y="520"/>
                  </a:lnTo>
                  <a:lnTo>
                    <a:pt x="322" y="501"/>
                  </a:lnTo>
                  <a:lnTo>
                    <a:pt x="339" y="482"/>
                  </a:lnTo>
                  <a:lnTo>
                    <a:pt x="346" y="464"/>
                  </a:lnTo>
                  <a:lnTo>
                    <a:pt x="359" y="456"/>
                  </a:lnTo>
                  <a:lnTo>
                    <a:pt x="376" y="435"/>
                  </a:lnTo>
                  <a:lnTo>
                    <a:pt x="386" y="411"/>
                  </a:lnTo>
                  <a:lnTo>
                    <a:pt x="389" y="389"/>
                  </a:lnTo>
                  <a:lnTo>
                    <a:pt x="397" y="375"/>
                  </a:lnTo>
                  <a:lnTo>
                    <a:pt x="412" y="379"/>
                  </a:lnTo>
                  <a:lnTo>
                    <a:pt x="423" y="387"/>
                  </a:lnTo>
                  <a:lnTo>
                    <a:pt x="446" y="372"/>
                  </a:lnTo>
                  <a:lnTo>
                    <a:pt x="465" y="353"/>
                  </a:lnTo>
                  <a:lnTo>
                    <a:pt x="468" y="340"/>
                  </a:lnTo>
                  <a:lnTo>
                    <a:pt x="457" y="327"/>
                  </a:lnTo>
                  <a:lnTo>
                    <a:pt x="446" y="313"/>
                  </a:lnTo>
                  <a:lnTo>
                    <a:pt x="453" y="298"/>
                  </a:lnTo>
                  <a:lnTo>
                    <a:pt x="472" y="278"/>
                  </a:lnTo>
                  <a:lnTo>
                    <a:pt x="483" y="263"/>
                  </a:lnTo>
                  <a:close/>
                </a:path>
              </a:pathLst>
            </a:cu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89" name="Freeform 61">
              <a:extLst>
                <a:ext uri="{FF2B5EF4-FFF2-40B4-BE49-F238E27FC236}">
                  <a16:creationId xmlns:a16="http://schemas.microsoft.com/office/drawing/2014/main" id="{086CC965-CA2B-427F-A4BA-66263F527FD5}"/>
                </a:ext>
              </a:extLst>
            </p:cNvPr>
            <p:cNvSpPr>
              <a:spLocks/>
            </p:cNvSpPr>
            <p:nvPr/>
          </p:nvSpPr>
          <p:spPr bwMode="auto">
            <a:xfrm>
              <a:off x="915980" y="4660022"/>
              <a:ext cx="1006475" cy="1073150"/>
            </a:xfrm>
            <a:custGeom>
              <a:avLst/>
              <a:gdLst>
                <a:gd name="T0" fmla="*/ 544 w 634"/>
                <a:gd name="T1" fmla="*/ 537 h 676"/>
                <a:gd name="T2" fmla="*/ 521 w 634"/>
                <a:gd name="T3" fmla="*/ 584 h 676"/>
                <a:gd name="T4" fmla="*/ 585 w 634"/>
                <a:gd name="T5" fmla="*/ 650 h 676"/>
                <a:gd name="T6" fmla="*/ 559 w 634"/>
                <a:gd name="T7" fmla="*/ 665 h 676"/>
                <a:gd name="T8" fmla="*/ 516 w 634"/>
                <a:gd name="T9" fmla="*/ 676 h 676"/>
                <a:gd name="T10" fmla="*/ 478 w 634"/>
                <a:gd name="T11" fmla="*/ 671 h 676"/>
                <a:gd name="T12" fmla="*/ 444 w 634"/>
                <a:gd name="T13" fmla="*/ 633 h 676"/>
                <a:gd name="T14" fmla="*/ 437 w 634"/>
                <a:gd name="T15" fmla="*/ 560 h 676"/>
                <a:gd name="T16" fmla="*/ 394 w 634"/>
                <a:gd name="T17" fmla="*/ 573 h 676"/>
                <a:gd name="T18" fmla="*/ 367 w 634"/>
                <a:gd name="T19" fmla="*/ 577 h 676"/>
                <a:gd name="T20" fmla="*/ 373 w 634"/>
                <a:gd name="T21" fmla="*/ 526 h 676"/>
                <a:gd name="T22" fmla="*/ 345 w 634"/>
                <a:gd name="T23" fmla="*/ 487 h 676"/>
                <a:gd name="T24" fmla="*/ 298 w 634"/>
                <a:gd name="T25" fmla="*/ 475 h 676"/>
                <a:gd name="T26" fmla="*/ 239 w 634"/>
                <a:gd name="T27" fmla="*/ 487 h 676"/>
                <a:gd name="T28" fmla="*/ 220 w 634"/>
                <a:gd name="T29" fmla="*/ 432 h 676"/>
                <a:gd name="T30" fmla="*/ 232 w 634"/>
                <a:gd name="T31" fmla="*/ 395 h 676"/>
                <a:gd name="T32" fmla="*/ 207 w 634"/>
                <a:gd name="T33" fmla="*/ 346 h 676"/>
                <a:gd name="T34" fmla="*/ 153 w 634"/>
                <a:gd name="T35" fmla="*/ 338 h 676"/>
                <a:gd name="T36" fmla="*/ 96 w 634"/>
                <a:gd name="T37" fmla="*/ 323 h 676"/>
                <a:gd name="T38" fmla="*/ 57 w 634"/>
                <a:gd name="T39" fmla="*/ 271 h 676"/>
                <a:gd name="T40" fmla="*/ 10 w 634"/>
                <a:gd name="T41" fmla="*/ 218 h 676"/>
                <a:gd name="T42" fmla="*/ 32 w 634"/>
                <a:gd name="T43" fmla="*/ 186 h 676"/>
                <a:gd name="T44" fmla="*/ 51 w 634"/>
                <a:gd name="T45" fmla="*/ 164 h 676"/>
                <a:gd name="T46" fmla="*/ 85 w 634"/>
                <a:gd name="T47" fmla="*/ 141 h 676"/>
                <a:gd name="T48" fmla="*/ 106 w 634"/>
                <a:gd name="T49" fmla="*/ 111 h 676"/>
                <a:gd name="T50" fmla="*/ 96 w 634"/>
                <a:gd name="T51" fmla="*/ 83 h 676"/>
                <a:gd name="T52" fmla="*/ 130 w 634"/>
                <a:gd name="T53" fmla="*/ 41 h 676"/>
                <a:gd name="T54" fmla="*/ 175 w 634"/>
                <a:gd name="T55" fmla="*/ 41 h 676"/>
                <a:gd name="T56" fmla="*/ 215 w 634"/>
                <a:gd name="T57" fmla="*/ 57 h 676"/>
                <a:gd name="T58" fmla="*/ 258 w 634"/>
                <a:gd name="T59" fmla="*/ 73 h 676"/>
                <a:gd name="T60" fmla="*/ 316 w 634"/>
                <a:gd name="T61" fmla="*/ 87 h 676"/>
                <a:gd name="T62" fmla="*/ 352 w 634"/>
                <a:gd name="T63" fmla="*/ 64 h 676"/>
                <a:gd name="T64" fmla="*/ 410 w 634"/>
                <a:gd name="T65" fmla="*/ 64 h 676"/>
                <a:gd name="T66" fmla="*/ 433 w 634"/>
                <a:gd name="T67" fmla="*/ 23 h 676"/>
                <a:gd name="T68" fmla="*/ 469 w 634"/>
                <a:gd name="T69" fmla="*/ 13 h 676"/>
                <a:gd name="T70" fmla="*/ 525 w 634"/>
                <a:gd name="T71" fmla="*/ 23 h 676"/>
                <a:gd name="T72" fmla="*/ 559 w 634"/>
                <a:gd name="T73" fmla="*/ 57 h 676"/>
                <a:gd name="T74" fmla="*/ 595 w 634"/>
                <a:gd name="T75" fmla="*/ 96 h 676"/>
                <a:gd name="T76" fmla="*/ 598 w 634"/>
                <a:gd name="T77" fmla="*/ 162 h 676"/>
                <a:gd name="T78" fmla="*/ 629 w 634"/>
                <a:gd name="T79" fmla="*/ 214 h 676"/>
                <a:gd name="T80" fmla="*/ 617 w 634"/>
                <a:gd name="T81" fmla="*/ 246 h 676"/>
                <a:gd name="T82" fmla="*/ 580 w 634"/>
                <a:gd name="T83" fmla="*/ 237 h 676"/>
                <a:gd name="T84" fmla="*/ 542 w 634"/>
                <a:gd name="T85" fmla="*/ 269 h 676"/>
                <a:gd name="T86" fmla="*/ 501 w 634"/>
                <a:gd name="T87" fmla="*/ 282 h 676"/>
                <a:gd name="T88" fmla="*/ 489 w 634"/>
                <a:gd name="T89" fmla="*/ 318 h 676"/>
                <a:gd name="T90" fmla="*/ 471 w 634"/>
                <a:gd name="T91" fmla="*/ 363 h 676"/>
                <a:gd name="T92" fmla="*/ 418 w 634"/>
                <a:gd name="T93" fmla="*/ 346 h 676"/>
                <a:gd name="T94" fmla="*/ 418 w 634"/>
                <a:gd name="T95" fmla="*/ 400 h 676"/>
                <a:gd name="T96" fmla="*/ 459 w 634"/>
                <a:gd name="T97" fmla="*/ 428 h 676"/>
                <a:gd name="T98" fmla="*/ 478 w 634"/>
                <a:gd name="T99" fmla="*/ 490 h 676"/>
                <a:gd name="T100" fmla="*/ 523 w 634"/>
                <a:gd name="T101" fmla="*/ 509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4" h="676">
                  <a:moveTo>
                    <a:pt x="553" y="515"/>
                  </a:moveTo>
                  <a:lnTo>
                    <a:pt x="550" y="526"/>
                  </a:lnTo>
                  <a:lnTo>
                    <a:pt x="544" y="537"/>
                  </a:lnTo>
                  <a:lnTo>
                    <a:pt x="538" y="552"/>
                  </a:lnTo>
                  <a:lnTo>
                    <a:pt x="529" y="565"/>
                  </a:lnTo>
                  <a:lnTo>
                    <a:pt x="521" y="584"/>
                  </a:lnTo>
                  <a:lnTo>
                    <a:pt x="542" y="607"/>
                  </a:lnTo>
                  <a:lnTo>
                    <a:pt x="570" y="635"/>
                  </a:lnTo>
                  <a:lnTo>
                    <a:pt x="585" y="650"/>
                  </a:lnTo>
                  <a:lnTo>
                    <a:pt x="583" y="661"/>
                  </a:lnTo>
                  <a:lnTo>
                    <a:pt x="570" y="667"/>
                  </a:lnTo>
                  <a:lnTo>
                    <a:pt x="559" y="665"/>
                  </a:lnTo>
                  <a:lnTo>
                    <a:pt x="548" y="671"/>
                  </a:lnTo>
                  <a:lnTo>
                    <a:pt x="538" y="674"/>
                  </a:lnTo>
                  <a:lnTo>
                    <a:pt x="516" y="676"/>
                  </a:lnTo>
                  <a:lnTo>
                    <a:pt x="506" y="665"/>
                  </a:lnTo>
                  <a:lnTo>
                    <a:pt x="497" y="672"/>
                  </a:lnTo>
                  <a:lnTo>
                    <a:pt x="478" y="671"/>
                  </a:lnTo>
                  <a:lnTo>
                    <a:pt x="461" y="659"/>
                  </a:lnTo>
                  <a:lnTo>
                    <a:pt x="446" y="654"/>
                  </a:lnTo>
                  <a:lnTo>
                    <a:pt x="444" y="633"/>
                  </a:lnTo>
                  <a:lnTo>
                    <a:pt x="444" y="609"/>
                  </a:lnTo>
                  <a:lnTo>
                    <a:pt x="444" y="580"/>
                  </a:lnTo>
                  <a:lnTo>
                    <a:pt x="437" y="560"/>
                  </a:lnTo>
                  <a:lnTo>
                    <a:pt x="414" y="550"/>
                  </a:lnTo>
                  <a:lnTo>
                    <a:pt x="397" y="556"/>
                  </a:lnTo>
                  <a:lnTo>
                    <a:pt x="394" y="573"/>
                  </a:lnTo>
                  <a:lnTo>
                    <a:pt x="386" y="584"/>
                  </a:lnTo>
                  <a:lnTo>
                    <a:pt x="365" y="590"/>
                  </a:lnTo>
                  <a:lnTo>
                    <a:pt x="367" y="577"/>
                  </a:lnTo>
                  <a:lnTo>
                    <a:pt x="371" y="564"/>
                  </a:lnTo>
                  <a:lnTo>
                    <a:pt x="365" y="545"/>
                  </a:lnTo>
                  <a:lnTo>
                    <a:pt x="373" y="526"/>
                  </a:lnTo>
                  <a:lnTo>
                    <a:pt x="373" y="507"/>
                  </a:lnTo>
                  <a:lnTo>
                    <a:pt x="362" y="494"/>
                  </a:lnTo>
                  <a:lnTo>
                    <a:pt x="345" y="487"/>
                  </a:lnTo>
                  <a:lnTo>
                    <a:pt x="326" y="483"/>
                  </a:lnTo>
                  <a:lnTo>
                    <a:pt x="311" y="472"/>
                  </a:lnTo>
                  <a:lnTo>
                    <a:pt x="298" y="475"/>
                  </a:lnTo>
                  <a:lnTo>
                    <a:pt x="277" y="483"/>
                  </a:lnTo>
                  <a:lnTo>
                    <a:pt x="252" y="477"/>
                  </a:lnTo>
                  <a:lnTo>
                    <a:pt x="239" y="487"/>
                  </a:lnTo>
                  <a:lnTo>
                    <a:pt x="222" y="477"/>
                  </a:lnTo>
                  <a:lnTo>
                    <a:pt x="219" y="457"/>
                  </a:lnTo>
                  <a:lnTo>
                    <a:pt x="220" y="432"/>
                  </a:lnTo>
                  <a:lnTo>
                    <a:pt x="234" y="417"/>
                  </a:lnTo>
                  <a:lnTo>
                    <a:pt x="243" y="404"/>
                  </a:lnTo>
                  <a:lnTo>
                    <a:pt x="232" y="395"/>
                  </a:lnTo>
                  <a:lnTo>
                    <a:pt x="211" y="383"/>
                  </a:lnTo>
                  <a:lnTo>
                    <a:pt x="205" y="366"/>
                  </a:lnTo>
                  <a:lnTo>
                    <a:pt x="207" y="346"/>
                  </a:lnTo>
                  <a:lnTo>
                    <a:pt x="198" y="329"/>
                  </a:lnTo>
                  <a:lnTo>
                    <a:pt x="183" y="333"/>
                  </a:lnTo>
                  <a:lnTo>
                    <a:pt x="153" y="338"/>
                  </a:lnTo>
                  <a:lnTo>
                    <a:pt x="130" y="340"/>
                  </a:lnTo>
                  <a:lnTo>
                    <a:pt x="111" y="331"/>
                  </a:lnTo>
                  <a:lnTo>
                    <a:pt x="96" y="323"/>
                  </a:lnTo>
                  <a:lnTo>
                    <a:pt x="87" y="306"/>
                  </a:lnTo>
                  <a:lnTo>
                    <a:pt x="72" y="291"/>
                  </a:lnTo>
                  <a:lnTo>
                    <a:pt x="57" y="271"/>
                  </a:lnTo>
                  <a:lnTo>
                    <a:pt x="46" y="252"/>
                  </a:lnTo>
                  <a:lnTo>
                    <a:pt x="27" y="237"/>
                  </a:lnTo>
                  <a:lnTo>
                    <a:pt x="10" y="218"/>
                  </a:lnTo>
                  <a:lnTo>
                    <a:pt x="0" y="201"/>
                  </a:lnTo>
                  <a:lnTo>
                    <a:pt x="14" y="186"/>
                  </a:lnTo>
                  <a:lnTo>
                    <a:pt x="32" y="186"/>
                  </a:lnTo>
                  <a:lnTo>
                    <a:pt x="47" y="195"/>
                  </a:lnTo>
                  <a:lnTo>
                    <a:pt x="47" y="182"/>
                  </a:lnTo>
                  <a:lnTo>
                    <a:pt x="51" y="164"/>
                  </a:lnTo>
                  <a:lnTo>
                    <a:pt x="72" y="154"/>
                  </a:lnTo>
                  <a:lnTo>
                    <a:pt x="89" y="154"/>
                  </a:lnTo>
                  <a:lnTo>
                    <a:pt x="85" y="141"/>
                  </a:lnTo>
                  <a:lnTo>
                    <a:pt x="89" y="126"/>
                  </a:lnTo>
                  <a:lnTo>
                    <a:pt x="106" y="124"/>
                  </a:lnTo>
                  <a:lnTo>
                    <a:pt x="106" y="111"/>
                  </a:lnTo>
                  <a:lnTo>
                    <a:pt x="89" y="102"/>
                  </a:lnTo>
                  <a:lnTo>
                    <a:pt x="78" y="92"/>
                  </a:lnTo>
                  <a:lnTo>
                    <a:pt x="96" y="83"/>
                  </a:lnTo>
                  <a:lnTo>
                    <a:pt x="111" y="73"/>
                  </a:lnTo>
                  <a:lnTo>
                    <a:pt x="123" y="58"/>
                  </a:lnTo>
                  <a:lnTo>
                    <a:pt x="130" y="41"/>
                  </a:lnTo>
                  <a:lnTo>
                    <a:pt x="151" y="30"/>
                  </a:lnTo>
                  <a:lnTo>
                    <a:pt x="166" y="25"/>
                  </a:lnTo>
                  <a:lnTo>
                    <a:pt x="175" y="41"/>
                  </a:lnTo>
                  <a:lnTo>
                    <a:pt x="189" y="55"/>
                  </a:lnTo>
                  <a:lnTo>
                    <a:pt x="200" y="47"/>
                  </a:lnTo>
                  <a:lnTo>
                    <a:pt x="215" y="57"/>
                  </a:lnTo>
                  <a:lnTo>
                    <a:pt x="222" y="72"/>
                  </a:lnTo>
                  <a:lnTo>
                    <a:pt x="239" y="68"/>
                  </a:lnTo>
                  <a:lnTo>
                    <a:pt x="258" y="73"/>
                  </a:lnTo>
                  <a:lnTo>
                    <a:pt x="281" y="77"/>
                  </a:lnTo>
                  <a:lnTo>
                    <a:pt x="296" y="70"/>
                  </a:lnTo>
                  <a:lnTo>
                    <a:pt x="316" y="87"/>
                  </a:lnTo>
                  <a:lnTo>
                    <a:pt x="337" y="90"/>
                  </a:lnTo>
                  <a:lnTo>
                    <a:pt x="346" y="77"/>
                  </a:lnTo>
                  <a:lnTo>
                    <a:pt x="352" y="64"/>
                  </a:lnTo>
                  <a:lnTo>
                    <a:pt x="365" y="72"/>
                  </a:lnTo>
                  <a:lnTo>
                    <a:pt x="384" y="62"/>
                  </a:lnTo>
                  <a:lnTo>
                    <a:pt x="410" y="64"/>
                  </a:lnTo>
                  <a:lnTo>
                    <a:pt x="431" y="58"/>
                  </a:lnTo>
                  <a:lnTo>
                    <a:pt x="429" y="41"/>
                  </a:lnTo>
                  <a:lnTo>
                    <a:pt x="433" y="23"/>
                  </a:lnTo>
                  <a:lnTo>
                    <a:pt x="435" y="10"/>
                  </a:lnTo>
                  <a:lnTo>
                    <a:pt x="448" y="0"/>
                  </a:lnTo>
                  <a:lnTo>
                    <a:pt x="469" y="13"/>
                  </a:lnTo>
                  <a:lnTo>
                    <a:pt x="489" y="8"/>
                  </a:lnTo>
                  <a:lnTo>
                    <a:pt x="506" y="8"/>
                  </a:lnTo>
                  <a:lnTo>
                    <a:pt x="525" y="23"/>
                  </a:lnTo>
                  <a:lnTo>
                    <a:pt x="544" y="30"/>
                  </a:lnTo>
                  <a:lnTo>
                    <a:pt x="555" y="30"/>
                  </a:lnTo>
                  <a:lnTo>
                    <a:pt x="559" y="57"/>
                  </a:lnTo>
                  <a:lnTo>
                    <a:pt x="561" y="73"/>
                  </a:lnTo>
                  <a:lnTo>
                    <a:pt x="570" y="90"/>
                  </a:lnTo>
                  <a:lnTo>
                    <a:pt x="595" y="96"/>
                  </a:lnTo>
                  <a:lnTo>
                    <a:pt x="585" y="107"/>
                  </a:lnTo>
                  <a:lnTo>
                    <a:pt x="589" y="134"/>
                  </a:lnTo>
                  <a:lnTo>
                    <a:pt x="598" y="162"/>
                  </a:lnTo>
                  <a:lnTo>
                    <a:pt x="606" y="179"/>
                  </a:lnTo>
                  <a:lnTo>
                    <a:pt x="619" y="197"/>
                  </a:lnTo>
                  <a:lnTo>
                    <a:pt x="629" y="214"/>
                  </a:lnTo>
                  <a:lnTo>
                    <a:pt x="634" y="229"/>
                  </a:lnTo>
                  <a:lnTo>
                    <a:pt x="634" y="242"/>
                  </a:lnTo>
                  <a:lnTo>
                    <a:pt x="617" y="246"/>
                  </a:lnTo>
                  <a:lnTo>
                    <a:pt x="606" y="239"/>
                  </a:lnTo>
                  <a:lnTo>
                    <a:pt x="591" y="239"/>
                  </a:lnTo>
                  <a:lnTo>
                    <a:pt x="580" y="237"/>
                  </a:lnTo>
                  <a:lnTo>
                    <a:pt x="570" y="254"/>
                  </a:lnTo>
                  <a:lnTo>
                    <a:pt x="555" y="267"/>
                  </a:lnTo>
                  <a:lnTo>
                    <a:pt x="542" y="269"/>
                  </a:lnTo>
                  <a:lnTo>
                    <a:pt x="521" y="261"/>
                  </a:lnTo>
                  <a:lnTo>
                    <a:pt x="503" y="261"/>
                  </a:lnTo>
                  <a:lnTo>
                    <a:pt x="501" y="282"/>
                  </a:lnTo>
                  <a:lnTo>
                    <a:pt x="488" y="291"/>
                  </a:lnTo>
                  <a:lnTo>
                    <a:pt x="476" y="304"/>
                  </a:lnTo>
                  <a:lnTo>
                    <a:pt x="489" y="318"/>
                  </a:lnTo>
                  <a:lnTo>
                    <a:pt x="499" y="338"/>
                  </a:lnTo>
                  <a:lnTo>
                    <a:pt x="489" y="351"/>
                  </a:lnTo>
                  <a:lnTo>
                    <a:pt x="471" y="363"/>
                  </a:lnTo>
                  <a:lnTo>
                    <a:pt x="456" y="349"/>
                  </a:lnTo>
                  <a:lnTo>
                    <a:pt x="441" y="338"/>
                  </a:lnTo>
                  <a:lnTo>
                    <a:pt x="418" y="346"/>
                  </a:lnTo>
                  <a:lnTo>
                    <a:pt x="416" y="366"/>
                  </a:lnTo>
                  <a:lnTo>
                    <a:pt x="422" y="383"/>
                  </a:lnTo>
                  <a:lnTo>
                    <a:pt x="418" y="400"/>
                  </a:lnTo>
                  <a:lnTo>
                    <a:pt x="424" y="415"/>
                  </a:lnTo>
                  <a:lnTo>
                    <a:pt x="439" y="421"/>
                  </a:lnTo>
                  <a:lnTo>
                    <a:pt x="459" y="428"/>
                  </a:lnTo>
                  <a:lnTo>
                    <a:pt x="471" y="441"/>
                  </a:lnTo>
                  <a:lnTo>
                    <a:pt x="471" y="473"/>
                  </a:lnTo>
                  <a:lnTo>
                    <a:pt x="478" y="490"/>
                  </a:lnTo>
                  <a:lnTo>
                    <a:pt x="499" y="496"/>
                  </a:lnTo>
                  <a:lnTo>
                    <a:pt x="512" y="496"/>
                  </a:lnTo>
                  <a:lnTo>
                    <a:pt x="523" y="509"/>
                  </a:lnTo>
                  <a:lnTo>
                    <a:pt x="536" y="517"/>
                  </a:lnTo>
                  <a:lnTo>
                    <a:pt x="553" y="515"/>
                  </a:lnTo>
                  <a:close/>
                </a:path>
              </a:pathLst>
            </a:custGeom>
            <a:grpFill/>
            <a:ln w="7938" cap="flat">
              <a:solidFill>
                <a:srgbClr val="020304"/>
              </a:solidFill>
              <a:prstDash val="solid"/>
              <a:miter lim="800000"/>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90" name="Freeform 62">
              <a:extLst>
                <a:ext uri="{FF2B5EF4-FFF2-40B4-BE49-F238E27FC236}">
                  <a16:creationId xmlns:a16="http://schemas.microsoft.com/office/drawing/2014/main" id="{7DE17D2F-9A8A-4F14-BC60-FE424961B3B9}"/>
                </a:ext>
              </a:extLst>
            </p:cNvPr>
            <p:cNvSpPr>
              <a:spLocks/>
            </p:cNvSpPr>
            <p:nvPr/>
          </p:nvSpPr>
          <p:spPr bwMode="auto">
            <a:xfrm>
              <a:off x="487355" y="4967997"/>
              <a:ext cx="1020763" cy="1052513"/>
            </a:xfrm>
            <a:custGeom>
              <a:avLst/>
              <a:gdLst>
                <a:gd name="T0" fmla="*/ 238 w 643"/>
                <a:gd name="T1" fmla="*/ 0 h 663"/>
                <a:gd name="T2" fmla="*/ 218 w 643"/>
                <a:gd name="T3" fmla="*/ 15 h 663"/>
                <a:gd name="T4" fmla="*/ 197 w 643"/>
                <a:gd name="T5" fmla="*/ 1 h 663"/>
                <a:gd name="T6" fmla="*/ 182 w 643"/>
                <a:gd name="T7" fmla="*/ 15 h 663"/>
                <a:gd name="T8" fmla="*/ 171 w 643"/>
                <a:gd name="T9" fmla="*/ 28 h 663"/>
                <a:gd name="T10" fmla="*/ 150 w 643"/>
                <a:gd name="T11" fmla="*/ 33 h 663"/>
                <a:gd name="T12" fmla="*/ 133 w 643"/>
                <a:gd name="T13" fmla="*/ 50 h 663"/>
                <a:gd name="T14" fmla="*/ 103 w 643"/>
                <a:gd name="T15" fmla="*/ 84 h 663"/>
                <a:gd name="T16" fmla="*/ 82 w 643"/>
                <a:gd name="T17" fmla="*/ 124 h 663"/>
                <a:gd name="T18" fmla="*/ 82 w 643"/>
                <a:gd name="T19" fmla="*/ 159 h 663"/>
                <a:gd name="T20" fmla="*/ 101 w 643"/>
                <a:gd name="T21" fmla="*/ 195 h 663"/>
                <a:gd name="T22" fmla="*/ 120 w 643"/>
                <a:gd name="T23" fmla="*/ 225 h 663"/>
                <a:gd name="T24" fmla="*/ 129 w 643"/>
                <a:gd name="T25" fmla="*/ 244 h 663"/>
                <a:gd name="T26" fmla="*/ 114 w 643"/>
                <a:gd name="T27" fmla="*/ 268 h 663"/>
                <a:gd name="T28" fmla="*/ 88 w 643"/>
                <a:gd name="T29" fmla="*/ 263 h 663"/>
                <a:gd name="T30" fmla="*/ 41 w 643"/>
                <a:gd name="T31" fmla="*/ 259 h 663"/>
                <a:gd name="T32" fmla="*/ 17 w 643"/>
                <a:gd name="T33" fmla="*/ 279 h 663"/>
                <a:gd name="T34" fmla="*/ 0 w 643"/>
                <a:gd name="T35" fmla="*/ 313 h 663"/>
                <a:gd name="T36" fmla="*/ 30 w 643"/>
                <a:gd name="T37" fmla="*/ 340 h 663"/>
                <a:gd name="T38" fmla="*/ 43 w 643"/>
                <a:gd name="T39" fmla="*/ 362 h 663"/>
                <a:gd name="T40" fmla="*/ 77 w 643"/>
                <a:gd name="T41" fmla="*/ 390 h 663"/>
                <a:gd name="T42" fmla="*/ 109 w 643"/>
                <a:gd name="T43" fmla="*/ 415 h 663"/>
                <a:gd name="T44" fmla="*/ 159 w 643"/>
                <a:gd name="T45" fmla="*/ 430 h 663"/>
                <a:gd name="T46" fmla="*/ 190 w 643"/>
                <a:gd name="T47" fmla="*/ 463 h 663"/>
                <a:gd name="T48" fmla="*/ 233 w 643"/>
                <a:gd name="T49" fmla="*/ 480 h 663"/>
                <a:gd name="T50" fmla="*/ 263 w 643"/>
                <a:gd name="T51" fmla="*/ 509 h 663"/>
                <a:gd name="T52" fmla="*/ 327 w 643"/>
                <a:gd name="T53" fmla="*/ 542 h 663"/>
                <a:gd name="T54" fmla="*/ 378 w 643"/>
                <a:gd name="T55" fmla="*/ 546 h 663"/>
                <a:gd name="T56" fmla="*/ 417 w 643"/>
                <a:gd name="T57" fmla="*/ 570 h 663"/>
                <a:gd name="T58" fmla="*/ 451 w 643"/>
                <a:gd name="T59" fmla="*/ 597 h 663"/>
                <a:gd name="T60" fmla="*/ 470 w 643"/>
                <a:gd name="T61" fmla="*/ 636 h 663"/>
                <a:gd name="T62" fmla="*/ 500 w 643"/>
                <a:gd name="T63" fmla="*/ 651 h 663"/>
                <a:gd name="T64" fmla="*/ 539 w 643"/>
                <a:gd name="T65" fmla="*/ 663 h 663"/>
                <a:gd name="T66" fmla="*/ 569 w 643"/>
                <a:gd name="T67" fmla="*/ 659 h 663"/>
                <a:gd name="T68" fmla="*/ 573 w 643"/>
                <a:gd name="T69" fmla="*/ 631 h 663"/>
                <a:gd name="T70" fmla="*/ 566 w 643"/>
                <a:gd name="T71" fmla="*/ 595 h 663"/>
                <a:gd name="T72" fmla="*/ 568 w 643"/>
                <a:gd name="T73" fmla="*/ 578 h 663"/>
                <a:gd name="T74" fmla="*/ 590 w 643"/>
                <a:gd name="T75" fmla="*/ 563 h 663"/>
                <a:gd name="T76" fmla="*/ 579 w 643"/>
                <a:gd name="T77" fmla="*/ 531 h 663"/>
                <a:gd name="T78" fmla="*/ 575 w 643"/>
                <a:gd name="T79" fmla="*/ 507 h 663"/>
                <a:gd name="T80" fmla="*/ 564 w 643"/>
                <a:gd name="T81" fmla="*/ 467 h 663"/>
                <a:gd name="T82" fmla="*/ 566 w 643"/>
                <a:gd name="T83" fmla="*/ 420 h 663"/>
                <a:gd name="T84" fmla="*/ 600 w 643"/>
                <a:gd name="T85" fmla="*/ 403 h 663"/>
                <a:gd name="T86" fmla="*/ 635 w 643"/>
                <a:gd name="T87" fmla="*/ 396 h 663"/>
                <a:gd name="T88" fmla="*/ 641 w 643"/>
                <a:gd name="T89" fmla="*/ 370 h 663"/>
                <a:gd name="T90" fmla="*/ 643 w 643"/>
                <a:gd name="T91" fmla="*/ 332 h 663"/>
                <a:gd name="T92" fmla="*/ 632 w 643"/>
                <a:gd name="T93" fmla="*/ 300 h 663"/>
                <a:gd name="T94" fmla="*/ 596 w 643"/>
                <a:gd name="T95" fmla="*/ 289 h 663"/>
                <a:gd name="T96" fmla="*/ 568 w 643"/>
                <a:gd name="T97" fmla="*/ 281 h 663"/>
                <a:gd name="T98" fmla="*/ 522 w 643"/>
                <a:gd name="T99" fmla="*/ 283 h 663"/>
                <a:gd name="T100" fmla="*/ 492 w 643"/>
                <a:gd name="T101" fmla="*/ 283 h 663"/>
                <a:gd name="T102" fmla="*/ 490 w 643"/>
                <a:gd name="T103" fmla="*/ 238 h 663"/>
                <a:gd name="T104" fmla="*/ 513 w 643"/>
                <a:gd name="T105" fmla="*/ 210 h 663"/>
                <a:gd name="T106" fmla="*/ 481 w 643"/>
                <a:gd name="T107" fmla="*/ 189 h 663"/>
                <a:gd name="T108" fmla="*/ 477 w 643"/>
                <a:gd name="T109" fmla="*/ 152 h 663"/>
                <a:gd name="T110" fmla="*/ 453 w 643"/>
                <a:gd name="T111" fmla="*/ 139 h 663"/>
                <a:gd name="T112" fmla="*/ 400 w 643"/>
                <a:gd name="T113" fmla="*/ 146 h 663"/>
                <a:gd name="T114" fmla="*/ 366 w 643"/>
                <a:gd name="T115" fmla="*/ 129 h 663"/>
                <a:gd name="T116" fmla="*/ 342 w 643"/>
                <a:gd name="T117" fmla="*/ 97 h 663"/>
                <a:gd name="T118" fmla="*/ 316 w 643"/>
                <a:gd name="T119" fmla="*/ 58 h 663"/>
                <a:gd name="T120" fmla="*/ 280 w 643"/>
                <a:gd name="T121" fmla="*/ 24 h 663"/>
                <a:gd name="T122" fmla="*/ 248 w 643"/>
                <a:gd name="T123" fmla="*/ 11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3" h="663">
                  <a:moveTo>
                    <a:pt x="248" y="11"/>
                  </a:moveTo>
                  <a:lnTo>
                    <a:pt x="238" y="0"/>
                  </a:lnTo>
                  <a:lnTo>
                    <a:pt x="225" y="1"/>
                  </a:lnTo>
                  <a:lnTo>
                    <a:pt x="218" y="15"/>
                  </a:lnTo>
                  <a:lnTo>
                    <a:pt x="205" y="13"/>
                  </a:lnTo>
                  <a:lnTo>
                    <a:pt x="197" y="1"/>
                  </a:lnTo>
                  <a:lnTo>
                    <a:pt x="184" y="3"/>
                  </a:lnTo>
                  <a:lnTo>
                    <a:pt x="182" y="15"/>
                  </a:lnTo>
                  <a:lnTo>
                    <a:pt x="180" y="32"/>
                  </a:lnTo>
                  <a:lnTo>
                    <a:pt x="171" y="28"/>
                  </a:lnTo>
                  <a:lnTo>
                    <a:pt x="163" y="24"/>
                  </a:lnTo>
                  <a:lnTo>
                    <a:pt x="150" y="33"/>
                  </a:lnTo>
                  <a:lnTo>
                    <a:pt x="154" y="47"/>
                  </a:lnTo>
                  <a:lnTo>
                    <a:pt x="133" y="50"/>
                  </a:lnTo>
                  <a:lnTo>
                    <a:pt x="116" y="62"/>
                  </a:lnTo>
                  <a:lnTo>
                    <a:pt x="103" y="84"/>
                  </a:lnTo>
                  <a:lnTo>
                    <a:pt x="90" y="109"/>
                  </a:lnTo>
                  <a:lnTo>
                    <a:pt x="82" y="124"/>
                  </a:lnTo>
                  <a:lnTo>
                    <a:pt x="81" y="150"/>
                  </a:lnTo>
                  <a:lnTo>
                    <a:pt x="82" y="159"/>
                  </a:lnTo>
                  <a:lnTo>
                    <a:pt x="92" y="180"/>
                  </a:lnTo>
                  <a:lnTo>
                    <a:pt x="101" y="195"/>
                  </a:lnTo>
                  <a:lnTo>
                    <a:pt x="114" y="208"/>
                  </a:lnTo>
                  <a:lnTo>
                    <a:pt x="120" y="225"/>
                  </a:lnTo>
                  <a:lnTo>
                    <a:pt x="131" y="232"/>
                  </a:lnTo>
                  <a:lnTo>
                    <a:pt x="129" y="244"/>
                  </a:lnTo>
                  <a:lnTo>
                    <a:pt x="129" y="259"/>
                  </a:lnTo>
                  <a:lnTo>
                    <a:pt x="114" y="268"/>
                  </a:lnTo>
                  <a:lnTo>
                    <a:pt x="103" y="259"/>
                  </a:lnTo>
                  <a:lnTo>
                    <a:pt x="88" y="263"/>
                  </a:lnTo>
                  <a:lnTo>
                    <a:pt x="64" y="257"/>
                  </a:lnTo>
                  <a:lnTo>
                    <a:pt x="41" y="259"/>
                  </a:lnTo>
                  <a:lnTo>
                    <a:pt x="30" y="264"/>
                  </a:lnTo>
                  <a:lnTo>
                    <a:pt x="17" y="279"/>
                  </a:lnTo>
                  <a:lnTo>
                    <a:pt x="0" y="298"/>
                  </a:lnTo>
                  <a:lnTo>
                    <a:pt x="0" y="313"/>
                  </a:lnTo>
                  <a:lnTo>
                    <a:pt x="11" y="332"/>
                  </a:lnTo>
                  <a:lnTo>
                    <a:pt x="30" y="340"/>
                  </a:lnTo>
                  <a:lnTo>
                    <a:pt x="32" y="353"/>
                  </a:lnTo>
                  <a:lnTo>
                    <a:pt x="43" y="362"/>
                  </a:lnTo>
                  <a:lnTo>
                    <a:pt x="64" y="375"/>
                  </a:lnTo>
                  <a:lnTo>
                    <a:pt x="77" y="390"/>
                  </a:lnTo>
                  <a:lnTo>
                    <a:pt x="88" y="403"/>
                  </a:lnTo>
                  <a:lnTo>
                    <a:pt x="109" y="415"/>
                  </a:lnTo>
                  <a:lnTo>
                    <a:pt x="135" y="430"/>
                  </a:lnTo>
                  <a:lnTo>
                    <a:pt x="159" y="430"/>
                  </a:lnTo>
                  <a:lnTo>
                    <a:pt x="171" y="445"/>
                  </a:lnTo>
                  <a:lnTo>
                    <a:pt x="190" y="463"/>
                  </a:lnTo>
                  <a:lnTo>
                    <a:pt x="208" y="478"/>
                  </a:lnTo>
                  <a:lnTo>
                    <a:pt x="233" y="480"/>
                  </a:lnTo>
                  <a:lnTo>
                    <a:pt x="244" y="497"/>
                  </a:lnTo>
                  <a:lnTo>
                    <a:pt x="263" y="509"/>
                  </a:lnTo>
                  <a:lnTo>
                    <a:pt x="289" y="529"/>
                  </a:lnTo>
                  <a:lnTo>
                    <a:pt x="327" y="542"/>
                  </a:lnTo>
                  <a:lnTo>
                    <a:pt x="357" y="540"/>
                  </a:lnTo>
                  <a:lnTo>
                    <a:pt x="378" y="546"/>
                  </a:lnTo>
                  <a:lnTo>
                    <a:pt x="400" y="557"/>
                  </a:lnTo>
                  <a:lnTo>
                    <a:pt x="417" y="570"/>
                  </a:lnTo>
                  <a:lnTo>
                    <a:pt x="434" y="586"/>
                  </a:lnTo>
                  <a:lnTo>
                    <a:pt x="451" y="597"/>
                  </a:lnTo>
                  <a:lnTo>
                    <a:pt x="460" y="619"/>
                  </a:lnTo>
                  <a:lnTo>
                    <a:pt x="470" y="636"/>
                  </a:lnTo>
                  <a:lnTo>
                    <a:pt x="477" y="653"/>
                  </a:lnTo>
                  <a:lnTo>
                    <a:pt x="500" y="651"/>
                  </a:lnTo>
                  <a:lnTo>
                    <a:pt x="521" y="657"/>
                  </a:lnTo>
                  <a:lnTo>
                    <a:pt x="539" y="663"/>
                  </a:lnTo>
                  <a:lnTo>
                    <a:pt x="562" y="655"/>
                  </a:lnTo>
                  <a:lnTo>
                    <a:pt x="569" y="659"/>
                  </a:lnTo>
                  <a:lnTo>
                    <a:pt x="573" y="647"/>
                  </a:lnTo>
                  <a:lnTo>
                    <a:pt x="573" y="631"/>
                  </a:lnTo>
                  <a:lnTo>
                    <a:pt x="566" y="616"/>
                  </a:lnTo>
                  <a:lnTo>
                    <a:pt x="566" y="595"/>
                  </a:lnTo>
                  <a:lnTo>
                    <a:pt x="554" y="584"/>
                  </a:lnTo>
                  <a:lnTo>
                    <a:pt x="568" y="578"/>
                  </a:lnTo>
                  <a:lnTo>
                    <a:pt x="586" y="576"/>
                  </a:lnTo>
                  <a:lnTo>
                    <a:pt x="590" y="563"/>
                  </a:lnTo>
                  <a:lnTo>
                    <a:pt x="585" y="552"/>
                  </a:lnTo>
                  <a:lnTo>
                    <a:pt x="579" y="531"/>
                  </a:lnTo>
                  <a:lnTo>
                    <a:pt x="583" y="514"/>
                  </a:lnTo>
                  <a:lnTo>
                    <a:pt x="575" y="507"/>
                  </a:lnTo>
                  <a:lnTo>
                    <a:pt x="568" y="490"/>
                  </a:lnTo>
                  <a:lnTo>
                    <a:pt x="564" y="467"/>
                  </a:lnTo>
                  <a:lnTo>
                    <a:pt x="564" y="443"/>
                  </a:lnTo>
                  <a:lnTo>
                    <a:pt x="566" y="420"/>
                  </a:lnTo>
                  <a:lnTo>
                    <a:pt x="579" y="409"/>
                  </a:lnTo>
                  <a:lnTo>
                    <a:pt x="600" y="403"/>
                  </a:lnTo>
                  <a:lnTo>
                    <a:pt x="618" y="401"/>
                  </a:lnTo>
                  <a:lnTo>
                    <a:pt x="635" y="396"/>
                  </a:lnTo>
                  <a:lnTo>
                    <a:pt x="637" y="383"/>
                  </a:lnTo>
                  <a:lnTo>
                    <a:pt x="641" y="370"/>
                  </a:lnTo>
                  <a:lnTo>
                    <a:pt x="635" y="351"/>
                  </a:lnTo>
                  <a:lnTo>
                    <a:pt x="643" y="332"/>
                  </a:lnTo>
                  <a:lnTo>
                    <a:pt x="643" y="313"/>
                  </a:lnTo>
                  <a:lnTo>
                    <a:pt x="632" y="300"/>
                  </a:lnTo>
                  <a:lnTo>
                    <a:pt x="615" y="293"/>
                  </a:lnTo>
                  <a:lnTo>
                    <a:pt x="596" y="289"/>
                  </a:lnTo>
                  <a:lnTo>
                    <a:pt x="581" y="278"/>
                  </a:lnTo>
                  <a:lnTo>
                    <a:pt x="568" y="281"/>
                  </a:lnTo>
                  <a:lnTo>
                    <a:pt x="547" y="289"/>
                  </a:lnTo>
                  <a:lnTo>
                    <a:pt x="522" y="283"/>
                  </a:lnTo>
                  <a:lnTo>
                    <a:pt x="509" y="293"/>
                  </a:lnTo>
                  <a:lnTo>
                    <a:pt x="492" y="283"/>
                  </a:lnTo>
                  <a:lnTo>
                    <a:pt x="489" y="263"/>
                  </a:lnTo>
                  <a:lnTo>
                    <a:pt x="490" y="238"/>
                  </a:lnTo>
                  <a:lnTo>
                    <a:pt x="504" y="223"/>
                  </a:lnTo>
                  <a:lnTo>
                    <a:pt x="513" y="210"/>
                  </a:lnTo>
                  <a:lnTo>
                    <a:pt x="502" y="201"/>
                  </a:lnTo>
                  <a:lnTo>
                    <a:pt x="481" y="189"/>
                  </a:lnTo>
                  <a:lnTo>
                    <a:pt x="475" y="172"/>
                  </a:lnTo>
                  <a:lnTo>
                    <a:pt x="477" y="152"/>
                  </a:lnTo>
                  <a:lnTo>
                    <a:pt x="468" y="135"/>
                  </a:lnTo>
                  <a:lnTo>
                    <a:pt x="453" y="139"/>
                  </a:lnTo>
                  <a:lnTo>
                    <a:pt x="423" y="144"/>
                  </a:lnTo>
                  <a:lnTo>
                    <a:pt x="400" y="146"/>
                  </a:lnTo>
                  <a:lnTo>
                    <a:pt x="381" y="137"/>
                  </a:lnTo>
                  <a:lnTo>
                    <a:pt x="366" y="129"/>
                  </a:lnTo>
                  <a:lnTo>
                    <a:pt x="357" y="112"/>
                  </a:lnTo>
                  <a:lnTo>
                    <a:pt x="342" y="97"/>
                  </a:lnTo>
                  <a:lnTo>
                    <a:pt x="327" y="77"/>
                  </a:lnTo>
                  <a:lnTo>
                    <a:pt x="316" y="58"/>
                  </a:lnTo>
                  <a:lnTo>
                    <a:pt x="297" y="43"/>
                  </a:lnTo>
                  <a:lnTo>
                    <a:pt x="280" y="24"/>
                  </a:lnTo>
                  <a:lnTo>
                    <a:pt x="270" y="7"/>
                  </a:lnTo>
                  <a:lnTo>
                    <a:pt x="248" y="11"/>
                  </a:lnTo>
                  <a:close/>
                </a:path>
              </a:pathLst>
            </a:custGeom>
            <a:grpFill/>
            <a:ln w="7938" cap="flat">
              <a:solidFill>
                <a:srgbClr val="020304"/>
              </a:solidFill>
              <a:prstDash val="solid"/>
              <a:miter lim="800000"/>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91" name="Freeform 63">
              <a:extLst>
                <a:ext uri="{FF2B5EF4-FFF2-40B4-BE49-F238E27FC236}">
                  <a16:creationId xmlns:a16="http://schemas.microsoft.com/office/drawing/2014/main" id="{A9B4213B-6C1A-4CD4-BC71-86B4E9F2DF61}"/>
                </a:ext>
              </a:extLst>
            </p:cNvPr>
            <p:cNvSpPr>
              <a:spLocks/>
            </p:cNvSpPr>
            <p:nvPr/>
          </p:nvSpPr>
          <p:spPr bwMode="auto">
            <a:xfrm>
              <a:off x="1366123" y="5533146"/>
              <a:ext cx="1524001" cy="865190"/>
            </a:xfrm>
            <a:custGeom>
              <a:avLst/>
              <a:gdLst>
                <a:gd name="T0" fmla="*/ 57 w 960"/>
                <a:gd name="T1" fmla="*/ 322 h 545"/>
                <a:gd name="T2" fmla="*/ 100 w 960"/>
                <a:gd name="T3" fmla="*/ 333 h 545"/>
                <a:gd name="T4" fmla="*/ 138 w 960"/>
                <a:gd name="T5" fmla="*/ 323 h 545"/>
                <a:gd name="T6" fmla="*/ 181 w 960"/>
                <a:gd name="T7" fmla="*/ 333 h 545"/>
                <a:gd name="T8" fmla="*/ 217 w 960"/>
                <a:gd name="T9" fmla="*/ 290 h 545"/>
                <a:gd name="T10" fmla="*/ 243 w 960"/>
                <a:gd name="T11" fmla="*/ 276 h 545"/>
                <a:gd name="T12" fmla="*/ 286 w 960"/>
                <a:gd name="T13" fmla="*/ 291 h 545"/>
                <a:gd name="T14" fmla="*/ 326 w 960"/>
                <a:gd name="T15" fmla="*/ 323 h 545"/>
                <a:gd name="T16" fmla="*/ 371 w 960"/>
                <a:gd name="T17" fmla="*/ 361 h 545"/>
                <a:gd name="T18" fmla="*/ 467 w 960"/>
                <a:gd name="T19" fmla="*/ 400 h 545"/>
                <a:gd name="T20" fmla="*/ 516 w 960"/>
                <a:gd name="T21" fmla="*/ 412 h 545"/>
                <a:gd name="T22" fmla="*/ 572 w 960"/>
                <a:gd name="T23" fmla="*/ 408 h 545"/>
                <a:gd name="T24" fmla="*/ 608 w 960"/>
                <a:gd name="T25" fmla="*/ 415 h 545"/>
                <a:gd name="T26" fmla="*/ 651 w 960"/>
                <a:gd name="T27" fmla="*/ 447 h 545"/>
                <a:gd name="T28" fmla="*/ 698 w 960"/>
                <a:gd name="T29" fmla="*/ 449 h 545"/>
                <a:gd name="T30" fmla="*/ 730 w 960"/>
                <a:gd name="T31" fmla="*/ 492 h 545"/>
                <a:gd name="T32" fmla="*/ 770 w 960"/>
                <a:gd name="T33" fmla="*/ 519 h 545"/>
                <a:gd name="T34" fmla="*/ 811 w 960"/>
                <a:gd name="T35" fmla="*/ 545 h 545"/>
                <a:gd name="T36" fmla="*/ 914 w 960"/>
                <a:gd name="T37" fmla="*/ 477 h 545"/>
                <a:gd name="T38" fmla="*/ 881 w 960"/>
                <a:gd name="T39" fmla="*/ 451 h 545"/>
                <a:gd name="T40" fmla="*/ 847 w 960"/>
                <a:gd name="T41" fmla="*/ 451 h 545"/>
                <a:gd name="T42" fmla="*/ 813 w 960"/>
                <a:gd name="T43" fmla="*/ 417 h 545"/>
                <a:gd name="T44" fmla="*/ 777 w 960"/>
                <a:gd name="T45" fmla="*/ 425 h 545"/>
                <a:gd name="T46" fmla="*/ 745 w 960"/>
                <a:gd name="T47" fmla="*/ 419 h 545"/>
                <a:gd name="T48" fmla="*/ 726 w 960"/>
                <a:gd name="T49" fmla="*/ 393 h 545"/>
                <a:gd name="T50" fmla="*/ 719 w 960"/>
                <a:gd name="T51" fmla="*/ 363 h 545"/>
                <a:gd name="T52" fmla="*/ 689 w 960"/>
                <a:gd name="T53" fmla="*/ 327 h 545"/>
                <a:gd name="T54" fmla="*/ 632 w 960"/>
                <a:gd name="T55" fmla="*/ 325 h 545"/>
                <a:gd name="T56" fmla="*/ 627 w 960"/>
                <a:gd name="T57" fmla="*/ 284 h 545"/>
                <a:gd name="T58" fmla="*/ 598 w 960"/>
                <a:gd name="T59" fmla="*/ 258 h 545"/>
                <a:gd name="T60" fmla="*/ 567 w 960"/>
                <a:gd name="T61" fmla="*/ 252 h 545"/>
                <a:gd name="T62" fmla="*/ 559 w 960"/>
                <a:gd name="T63" fmla="*/ 222 h 545"/>
                <a:gd name="T64" fmla="*/ 550 w 960"/>
                <a:gd name="T65" fmla="*/ 192 h 545"/>
                <a:gd name="T66" fmla="*/ 493 w 960"/>
                <a:gd name="T67" fmla="*/ 183 h 545"/>
                <a:gd name="T68" fmla="*/ 454 w 960"/>
                <a:gd name="T69" fmla="*/ 156 h 545"/>
                <a:gd name="T70" fmla="*/ 410 w 960"/>
                <a:gd name="T71" fmla="*/ 153 h 545"/>
                <a:gd name="T72" fmla="*/ 367 w 960"/>
                <a:gd name="T73" fmla="*/ 149 h 545"/>
                <a:gd name="T74" fmla="*/ 346 w 960"/>
                <a:gd name="T75" fmla="*/ 107 h 545"/>
                <a:gd name="T76" fmla="*/ 301 w 960"/>
                <a:gd name="T77" fmla="*/ 100 h 545"/>
                <a:gd name="T78" fmla="*/ 275 w 960"/>
                <a:gd name="T79" fmla="*/ 115 h 545"/>
                <a:gd name="T80" fmla="*/ 232 w 960"/>
                <a:gd name="T81" fmla="*/ 126 h 545"/>
                <a:gd name="T82" fmla="*/ 194 w 960"/>
                <a:gd name="T83" fmla="*/ 121 h 545"/>
                <a:gd name="T84" fmla="*/ 160 w 960"/>
                <a:gd name="T85" fmla="*/ 83 h 545"/>
                <a:gd name="T86" fmla="*/ 153 w 960"/>
                <a:gd name="T87" fmla="*/ 10 h 545"/>
                <a:gd name="T88" fmla="*/ 110 w 960"/>
                <a:gd name="T89" fmla="*/ 23 h 545"/>
                <a:gd name="T90" fmla="*/ 64 w 960"/>
                <a:gd name="T91" fmla="*/ 45 h 545"/>
                <a:gd name="T92" fmla="*/ 12 w 960"/>
                <a:gd name="T93" fmla="*/ 64 h 545"/>
                <a:gd name="T94" fmla="*/ 14 w 960"/>
                <a:gd name="T95" fmla="*/ 134 h 545"/>
                <a:gd name="T96" fmla="*/ 25 w 960"/>
                <a:gd name="T97" fmla="*/ 175 h 545"/>
                <a:gd name="T98" fmla="*/ 32 w 960"/>
                <a:gd name="T99" fmla="*/ 220 h 545"/>
                <a:gd name="T100" fmla="*/ 12 w 960"/>
                <a:gd name="T101" fmla="*/ 239 h 545"/>
                <a:gd name="T102" fmla="*/ 19 w 960"/>
                <a:gd name="T103" fmla="*/ 291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60" h="545">
                  <a:moveTo>
                    <a:pt x="25" y="316"/>
                  </a:moveTo>
                  <a:lnTo>
                    <a:pt x="40" y="318"/>
                  </a:lnTo>
                  <a:lnTo>
                    <a:pt x="57" y="322"/>
                  </a:lnTo>
                  <a:lnTo>
                    <a:pt x="70" y="331"/>
                  </a:lnTo>
                  <a:lnTo>
                    <a:pt x="83" y="333"/>
                  </a:lnTo>
                  <a:lnTo>
                    <a:pt x="100" y="333"/>
                  </a:lnTo>
                  <a:lnTo>
                    <a:pt x="117" y="338"/>
                  </a:lnTo>
                  <a:lnTo>
                    <a:pt x="115" y="323"/>
                  </a:lnTo>
                  <a:lnTo>
                    <a:pt x="138" y="323"/>
                  </a:lnTo>
                  <a:lnTo>
                    <a:pt x="153" y="329"/>
                  </a:lnTo>
                  <a:lnTo>
                    <a:pt x="166" y="342"/>
                  </a:lnTo>
                  <a:lnTo>
                    <a:pt x="181" y="333"/>
                  </a:lnTo>
                  <a:lnTo>
                    <a:pt x="196" y="333"/>
                  </a:lnTo>
                  <a:lnTo>
                    <a:pt x="215" y="331"/>
                  </a:lnTo>
                  <a:lnTo>
                    <a:pt x="217" y="290"/>
                  </a:lnTo>
                  <a:lnTo>
                    <a:pt x="232" y="291"/>
                  </a:lnTo>
                  <a:lnTo>
                    <a:pt x="232" y="282"/>
                  </a:lnTo>
                  <a:lnTo>
                    <a:pt x="243" y="276"/>
                  </a:lnTo>
                  <a:lnTo>
                    <a:pt x="262" y="286"/>
                  </a:lnTo>
                  <a:lnTo>
                    <a:pt x="277" y="293"/>
                  </a:lnTo>
                  <a:lnTo>
                    <a:pt x="286" y="291"/>
                  </a:lnTo>
                  <a:lnTo>
                    <a:pt x="299" y="305"/>
                  </a:lnTo>
                  <a:lnTo>
                    <a:pt x="314" y="308"/>
                  </a:lnTo>
                  <a:lnTo>
                    <a:pt x="326" y="323"/>
                  </a:lnTo>
                  <a:lnTo>
                    <a:pt x="339" y="335"/>
                  </a:lnTo>
                  <a:lnTo>
                    <a:pt x="350" y="352"/>
                  </a:lnTo>
                  <a:lnTo>
                    <a:pt x="371" y="361"/>
                  </a:lnTo>
                  <a:lnTo>
                    <a:pt x="405" y="382"/>
                  </a:lnTo>
                  <a:lnTo>
                    <a:pt x="444" y="378"/>
                  </a:lnTo>
                  <a:lnTo>
                    <a:pt x="467" y="400"/>
                  </a:lnTo>
                  <a:lnTo>
                    <a:pt x="482" y="402"/>
                  </a:lnTo>
                  <a:lnTo>
                    <a:pt x="503" y="414"/>
                  </a:lnTo>
                  <a:lnTo>
                    <a:pt x="516" y="412"/>
                  </a:lnTo>
                  <a:lnTo>
                    <a:pt x="531" y="419"/>
                  </a:lnTo>
                  <a:lnTo>
                    <a:pt x="550" y="421"/>
                  </a:lnTo>
                  <a:lnTo>
                    <a:pt x="572" y="408"/>
                  </a:lnTo>
                  <a:lnTo>
                    <a:pt x="585" y="415"/>
                  </a:lnTo>
                  <a:lnTo>
                    <a:pt x="597" y="417"/>
                  </a:lnTo>
                  <a:lnTo>
                    <a:pt x="608" y="415"/>
                  </a:lnTo>
                  <a:lnTo>
                    <a:pt x="625" y="430"/>
                  </a:lnTo>
                  <a:lnTo>
                    <a:pt x="636" y="444"/>
                  </a:lnTo>
                  <a:lnTo>
                    <a:pt x="651" y="447"/>
                  </a:lnTo>
                  <a:lnTo>
                    <a:pt x="670" y="455"/>
                  </a:lnTo>
                  <a:lnTo>
                    <a:pt x="685" y="436"/>
                  </a:lnTo>
                  <a:lnTo>
                    <a:pt x="698" y="449"/>
                  </a:lnTo>
                  <a:lnTo>
                    <a:pt x="708" y="472"/>
                  </a:lnTo>
                  <a:lnTo>
                    <a:pt x="715" y="483"/>
                  </a:lnTo>
                  <a:lnTo>
                    <a:pt x="730" y="492"/>
                  </a:lnTo>
                  <a:lnTo>
                    <a:pt x="743" y="494"/>
                  </a:lnTo>
                  <a:lnTo>
                    <a:pt x="758" y="506"/>
                  </a:lnTo>
                  <a:lnTo>
                    <a:pt x="770" y="519"/>
                  </a:lnTo>
                  <a:lnTo>
                    <a:pt x="785" y="524"/>
                  </a:lnTo>
                  <a:lnTo>
                    <a:pt x="802" y="530"/>
                  </a:lnTo>
                  <a:lnTo>
                    <a:pt x="811" y="545"/>
                  </a:lnTo>
                  <a:lnTo>
                    <a:pt x="960" y="492"/>
                  </a:lnTo>
                  <a:lnTo>
                    <a:pt x="933" y="485"/>
                  </a:lnTo>
                  <a:lnTo>
                    <a:pt x="914" y="477"/>
                  </a:lnTo>
                  <a:lnTo>
                    <a:pt x="903" y="466"/>
                  </a:lnTo>
                  <a:lnTo>
                    <a:pt x="896" y="461"/>
                  </a:lnTo>
                  <a:lnTo>
                    <a:pt x="881" y="451"/>
                  </a:lnTo>
                  <a:lnTo>
                    <a:pt x="869" y="461"/>
                  </a:lnTo>
                  <a:lnTo>
                    <a:pt x="862" y="447"/>
                  </a:lnTo>
                  <a:lnTo>
                    <a:pt x="847" y="451"/>
                  </a:lnTo>
                  <a:lnTo>
                    <a:pt x="832" y="440"/>
                  </a:lnTo>
                  <a:lnTo>
                    <a:pt x="839" y="430"/>
                  </a:lnTo>
                  <a:lnTo>
                    <a:pt x="813" y="417"/>
                  </a:lnTo>
                  <a:lnTo>
                    <a:pt x="798" y="419"/>
                  </a:lnTo>
                  <a:lnTo>
                    <a:pt x="790" y="414"/>
                  </a:lnTo>
                  <a:lnTo>
                    <a:pt x="777" y="425"/>
                  </a:lnTo>
                  <a:lnTo>
                    <a:pt x="770" y="417"/>
                  </a:lnTo>
                  <a:lnTo>
                    <a:pt x="755" y="429"/>
                  </a:lnTo>
                  <a:lnTo>
                    <a:pt x="745" y="419"/>
                  </a:lnTo>
                  <a:lnTo>
                    <a:pt x="740" y="406"/>
                  </a:lnTo>
                  <a:lnTo>
                    <a:pt x="724" y="406"/>
                  </a:lnTo>
                  <a:lnTo>
                    <a:pt x="726" y="393"/>
                  </a:lnTo>
                  <a:lnTo>
                    <a:pt x="715" y="382"/>
                  </a:lnTo>
                  <a:lnTo>
                    <a:pt x="713" y="368"/>
                  </a:lnTo>
                  <a:lnTo>
                    <a:pt x="719" y="363"/>
                  </a:lnTo>
                  <a:lnTo>
                    <a:pt x="719" y="344"/>
                  </a:lnTo>
                  <a:lnTo>
                    <a:pt x="706" y="333"/>
                  </a:lnTo>
                  <a:lnTo>
                    <a:pt x="689" y="327"/>
                  </a:lnTo>
                  <a:lnTo>
                    <a:pt x="666" y="329"/>
                  </a:lnTo>
                  <a:lnTo>
                    <a:pt x="645" y="318"/>
                  </a:lnTo>
                  <a:lnTo>
                    <a:pt x="632" y="325"/>
                  </a:lnTo>
                  <a:lnTo>
                    <a:pt x="625" y="314"/>
                  </a:lnTo>
                  <a:lnTo>
                    <a:pt x="621" y="297"/>
                  </a:lnTo>
                  <a:lnTo>
                    <a:pt x="627" y="284"/>
                  </a:lnTo>
                  <a:lnTo>
                    <a:pt x="623" y="267"/>
                  </a:lnTo>
                  <a:lnTo>
                    <a:pt x="610" y="252"/>
                  </a:lnTo>
                  <a:lnTo>
                    <a:pt x="598" y="258"/>
                  </a:lnTo>
                  <a:lnTo>
                    <a:pt x="593" y="245"/>
                  </a:lnTo>
                  <a:lnTo>
                    <a:pt x="583" y="248"/>
                  </a:lnTo>
                  <a:lnTo>
                    <a:pt x="567" y="252"/>
                  </a:lnTo>
                  <a:lnTo>
                    <a:pt x="551" y="246"/>
                  </a:lnTo>
                  <a:lnTo>
                    <a:pt x="553" y="235"/>
                  </a:lnTo>
                  <a:lnTo>
                    <a:pt x="559" y="222"/>
                  </a:lnTo>
                  <a:lnTo>
                    <a:pt x="553" y="211"/>
                  </a:lnTo>
                  <a:lnTo>
                    <a:pt x="540" y="205"/>
                  </a:lnTo>
                  <a:lnTo>
                    <a:pt x="550" y="192"/>
                  </a:lnTo>
                  <a:lnTo>
                    <a:pt x="521" y="175"/>
                  </a:lnTo>
                  <a:lnTo>
                    <a:pt x="508" y="177"/>
                  </a:lnTo>
                  <a:lnTo>
                    <a:pt x="493" y="183"/>
                  </a:lnTo>
                  <a:lnTo>
                    <a:pt x="480" y="169"/>
                  </a:lnTo>
                  <a:lnTo>
                    <a:pt x="463" y="173"/>
                  </a:lnTo>
                  <a:lnTo>
                    <a:pt x="454" y="156"/>
                  </a:lnTo>
                  <a:lnTo>
                    <a:pt x="440" y="160"/>
                  </a:lnTo>
                  <a:lnTo>
                    <a:pt x="427" y="149"/>
                  </a:lnTo>
                  <a:lnTo>
                    <a:pt x="410" y="153"/>
                  </a:lnTo>
                  <a:lnTo>
                    <a:pt x="392" y="158"/>
                  </a:lnTo>
                  <a:lnTo>
                    <a:pt x="382" y="141"/>
                  </a:lnTo>
                  <a:lnTo>
                    <a:pt x="367" y="149"/>
                  </a:lnTo>
                  <a:lnTo>
                    <a:pt x="356" y="132"/>
                  </a:lnTo>
                  <a:lnTo>
                    <a:pt x="346" y="122"/>
                  </a:lnTo>
                  <a:lnTo>
                    <a:pt x="346" y="107"/>
                  </a:lnTo>
                  <a:lnTo>
                    <a:pt x="331" y="98"/>
                  </a:lnTo>
                  <a:lnTo>
                    <a:pt x="318" y="102"/>
                  </a:lnTo>
                  <a:lnTo>
                    <a:pt x="301" y="100"/>
                  </a:lnTo>
                  <a:lnTo>
                    <a:pt x="299" y="111"/>
                  </a:lnTo>
                  <a:lnTo>
                    <a:pt x="286" y="117"/>
                  </a:lnTo>
                  <a:lnTo>
                    <a:pt x="275" y="115"/>
                  </a:lnTo>
                  <a:lnTo>
                    <a:pt x="264" y="121"/>
                  </a:lnTo>
                  <a:lnTo>
                    <a:pt x="254" y="124"/>
                  </a:lnTo>
                  <a:lnTo>
                    <a:pt x="232" y="126"/>
                  </a:lnTo>
                  <a:lnTo>
                    <a:pt x="222" y="115"/>
                  </a:lnTo>
                  <a:lnTo>
                    <a:pt x="213" y="122"/>
                  </a:lnTo>
                  <a:lnTo>
                    <a:pt x="194" y="121"/>
                  </a:lnTo>
                  <a:lnTo>
                    <a:pt x="177" y="109"/>
                  </a:lnTo>
                  <a:lnTo>
                    <a:pt x="162" y="104"/>
                  </a:lnTo>
                  <a:lnTo>
                    <a:pt x="160" y="83"/>
                  </a:lnTo>
                  <a:lnTo>
                    <a:pt x="160" y="59"/>
                  </a:lnTo>
                  <a:lnTo>
                    <a:pt x="160" y="30"/>
                  </a:lnTo>
                  <a:lnTo>
                    <a:pt x="153" y="10"/>
                  </a:lnTo>
                  <a:lnTo>
                    <a:pt x="130" y="0"/>
                  </a:lnTo>
                  <a:lnTo>
                    <a:pt x="113" y="6"/>
                  </a:lnTo>
                  <a:lnTo>
                    <a:pt x="110" y="23"/>
                  </a:lnTo>
                  <a:lnTo>
                    <a:pt x="102" y="34"/>
                  </a:lnTo>
                  <a:lnTo>
                    <a:pt x="81" y="40"/>
                  </a:lnTo>
                  <a:lnTo>
                    <a:pt x="64" y="45"/>
                  </a:lnTo>
                  <a:lnTo>
                    <a:pt x="46" y="47"/>
                  </a:lnTo>
                  <a:lnTo>
                    <a:pt x="25" y="53"/>
                  </a:lnTo>
                  <a:lnTo>
                    <a:pt x="12" y="64"/>
                  </a:lnTo>
                  <a:lnTo>
                    <a:pt x="10" y="87"/>
                  </a:lnTo>
                  <a:lnTo>
                    <a:pt x="10" y="111"/>
                  </a:lnTo>
                  <a:lnTo>
                    <a:pt x="14" y="134"/>
                  </a:lnTo>
                  <a:lnTo>
                    <a:pt x="21" y="151"/>
                  </a:lnTo>
                  <a:lnTo>
                    <a:pt x="29" y="158"/>
                  </a:lnTo>
                  <a:lnTo>
                    <a:pt x="25" y="175"/>
                  </a:lnTo>
                  <a:lnTo>
                    <a:pt x="31" y="196"/>
                  </a:lnTo>
                  <a:lnTo>
                    <a:pt x="36" y="207"/>
                  </a:lnTo>
                  <a:lnTo>
                    <a:pt x="32" y="220"/>
                  </a:lnTo>
                  <a:lnTo>
                    <a:pt x="14" y="222"/>
                  </a:lnTo>
                  <a:lnTo>
                    <a:pt x="0" y="228"/>
                  </a:lnTo>
                  <a:lnTo>
                    <a:pt x="12" y="239"/>
                  </a:lnTo>
                  <a:lnTo>
                    <a:pt x="12" y="260"/>
                  </a:lnTo>
                  <a:lnTo>
                    <a:pt x="19" y="275"/>
                  </a:lnTo>
                  <a:lnTo>
                    <a:pt x="19" y="291"/>
                  </a:lnTo>
                  <a:lnTo>
                    <a:pt x="15" y="303"/>
                  </a:lnTo>
                  <a:lnTo>
                    <a:pt x="25" y="316"/>
                  </a:lnTo>
                  <a:close/>
                </a:path>
              </a:pathLst>
            </a:custGeom>
            <a:solidFill>
              <a:schemeClr val="bg1"/>
            </a:solidFill>
            <a:ln w="7938" cap="flat">
              <a:solidFill>
                <a:srgbClr val="020304"/>
              </a:solidFill>
              <a:prstDash val="solid"/>
              <a:miter lim="800000"/>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92" name="Freeform 64">
              <a:extLst>
                <a:ext uri="{FF2B5EF4-FFF2-40B4-BE49-F238E27FC236}">
                  <a16:creationId xmlns:a16="http://schemas.microsoft.com/office/drawing/2014/main" id="{3B2A53FB-B1AE-40F6-ADDD-BC8C0381E9D6}"/>
                </a:ext>
              </a:extLst>
            </p:cNvPr>
            <p:cNvSpPr>
              <a:spLocks/>
            </p:cNvSpPr>
            <p:nvPr/>
          </p:nvSpPr>
          <p:spPr bwMode="auto">
            <a:xfrm>
              <a:off x="1743068" y="4815597"/>
              <a:ext cx="2305050" cy="1609725"/>
            </a:xfrm>
            <a:custGeom>
              <a:avLst/>
              <a:gdLst>
                <a:gd name="T0" fmla="*/ 807 w 1452"/>
                <a:gd name="T1" fmla="*/ 958 h 1014"/>
                <a:gd name="T2" fmla="*/ 852 w 1452"/>
                <a:gd name="T3" fmla="*/ 976 h 1014"/>
                <a:gd name="T4" fmla="*/ 924 w 1452"/>
                <a:gd name="T5" fmla="*/ 999 h 1014"/>
                <a:gd name="T6" fmla="*/ 982 w 1452"/>
                <a:gd name="T7" fmla="*/ 976 h 1014"/>
                <a:gd name="T8" fmla="*/ 1039 w 1452"/>
                <a:gd name="T9" fmla="*/ 980 h 1014"/>
                <a:gd name="T10" fmla="*/ 1106 w 1452"/>
                <a:gd name="T11" fmla="*/ 1014 h 1014"/>
                <a:gd name="T12" fmla="*/ 1153 w 1452"/>
                <a:gd name="T13" fmla="*/ 990 h 1014"/>
                <a:gd name="T14" fmla="*/ 1208 w 1452"/>
                <a:gd name="T15" fmla="*/ 958 h 1014"/>
                <a:gd name="T16" fmla="*/ 1249 w 1452"/>
                <a:gd name="T17" fmla="*/ 905 h 1014"/>
                <a:gd name="T18" fmla="*/ 1304 w 1452"/>
                <a:gd name="T19" fmla="*/ 888 h 1014"/>
                <a:gd name="T20" fmla="*/ 1351 w 1452"/>
                <a:gd name="T21" fmla="*/ 834 h 1014"/>
                <a:gd name="T22" fmla="*/ 1400 w 1452"/>
                <a:gd name="T23" fmla="*/ 796 h 1014"/>
                <a:gd name="T24" fmla="*/ 1445 w 1452"/>
                <a:gd name="T25" fmla="*/ 759 h 1014"/>
                <a:gd name="T26" fmla="*/ 1400 w 1452"/>
                <a:gd name="T27" fmla="*/ 762 h 1014"/>
                <a:gd name="T28" fmla="*/ 1356 w 1452"/>
                <a:gd name="T29" fmla="*/ 745 h 1014"/>
                <a:gd name="T30" fmla="*/ 1319 w 1452"/>
                <a:gd name="T31" fmla="*/ 708 h 1014"/>
                <a:gd name="T32" fmla="*/ 1281 w 1452"/>
                <a:gd name="T33" fmla="*/ 683 h 1014"/>
                <a:gd name="T34" fmla="*/ 1253 w 1452"/>
                <a:gd name="T35" fmla="*/ 646 h 1014"/>
                <a:gd name="T36" fmla="*/ 1215 w 1452"/>
                <a:gd name="T37" fmla="*/ 606 h 1014"/>
                <a:gd name="T38" fmla="*/ 1174 w 1452"/>
                <a:gd name="T39" fmla="*/ 595 h 1014"/>
                <a:gd name="T40" fmla="*/ 1144 w 1452"/>
                <a:gd name="T41" fmla="*/ 554 h 1014"/>
                <a:gd name="T42" fmla="*/ 1101 w 1452"/>
                <a:gd name="T43" fmla="*/ 514 h 1014"/>
                <a:gd name="T44" fmla="*/ 1029 w 1452"/>
                <a:gd name="T45" fmla="*/ 496 h 1014"/>
                <a:gd name="T46" fmla="*/ 997 w 1452"/>
                <a:gd name="T47" fmla="*/ 516 h 1014"/>
                <a:gd name="T48" fmla="*/ 961 w 1452"/>
                <a:gd name="T49" fmla="*/ 556 h 1014"/>
                <a:gd name="T50" fmla="*/ 899 w 1452"/>
                <a:gd name="T51" fmla="*/ 539 h 1014"/>
                <a:gd name="T52" fmla="*/ 835 w 1452"/>
                <a:gd name="T53" fmla="*/ 488 h 1014"/>
                <a:gd name="T54" fmla="*/ 809 w 1452"/>
                <a:gd name="T55" fmla="*/ 436 h 1014"/>
                <a:gd name="T56" fmla="*/ 770 w 1452"/>
                <a:gd name="T57" fmla="*/ 394 h 1014"/>
                <a:gd name="T58" fmla="*/ 674 w 1452"/>
                <a:gd name="T59" fmla="*/ 379 h 1014"/>
                <a:gd name="T60" fmla="*/ 600 w 1452"/>
                <a:gd name="T61" fmla="*/ 328 h 1014"/>
                <a:gd name="T62" fmla="*/ 512 w 1452"/>
                <a:gd name="T63" fmla="*/ 308 h 1014"/>
                <a:gd name="T64" fmla="*/ 478 w 1452"/>
                <a:gd name="T65" fmla="*/ 218 h 1014"/>
                <a:gd name="T66" fmla="*/ 452 w 1452"/>
                <a:gd name="T67" fmla="*/ 118 h 1014"/>
                <a:gd name="T68" fmla="*/ 459 w 1452"/>
                <a:gd name="T69" fmla="*/ 26 h 1014"/>
                <a:gd name="T70" fmla="*/ 367 w 1452"/>
                <a:gd name="T71" fmla="*/ 17 h 1014"/>
                <a:gd name="T72" fmla="*/ 363 w 1452"/>
                <a:gd name="T73" fmla="*/ 79 h 1014"/>
                <a:gd name="T74" fmla="*/ 307 w 1452"/>
                <a:gd name="T75" fmla="*/ 118 h 1014"/>
                <a:gd name="T76" fmla="*/ 271 w 1452"/>
                <a:gd name="T77" fmla="*/ 174 h 1014"/>
                <a:gd name="T78" fmla="*/ 217 w 1452"/>
                <a:gd name="T79" fmla="*/ 240 h 1014"/>
                <a:gd name="T80" fmla="*/ 164 w 1452"/>
                <a:gd name="T81" fmla="*/ 310 h 1014"/>
                <a:gd name="T82" fmla="*/ 119 w 1452"/>
                <a:gd name="T83" fmla="*/ 374 h 1014"/>
                <a:gd name="T84" fmla="*/ 51 w 1452"/>
                <a:gd name="T85" fmla="*/ 415 h 1014"/>
                <a:gd name="T86" fmla="*/ 17 w 1452"/>
                <a:gd name="T87" fmla="*/ 454 h 1014"/>
                <a:gd name="T88" fmla="*/ 49 w 1452"/>
                <a:gd name="T89" fmla="*/ 537 h 1014"/>
                <a:gd name="T90" fmla="*/ 109 w 1452"/>
                <a:gd name="T91" fmla="*/ 559 h 1014"/>
                <a:gd name="T92" fmla="*/ 145 w 1452"/>
                <a:gd name="T93" fmla="*/ 593 h 1014"/>
                <a:gd name="T94" fmla="*/ 203 w 1452"/>
                <a:gd name="T95" fmla="*/ 612 h 1014"/>
                <a:gd name="T96" fmla="*/ 256 w 1452"/>
                <a:gd name="T97" fmla="*/ 635 h 1014"/>
                <a:gd name="T98" fmla="*/ 303 w 1452"/>
                <a:gd name="T99" fmla="*/ 657 h 1014"/>
                <a:gd name="T100" fmla="*/ 314 w 1452"/>
                <a:gd name="T101" fmla="*/ 698 h 1014"/>
                <a:gd name="T102" fmla="*/ 361 w 1452"/>
                <a:gd name="T103" fmla="*/ 710 h 1014"/>
                <a:gd name="T104" fmla="*/ 384 w 1452"/>
                <a:gd name="T105" fmla="*/ 749 h 1014"/>
                <a:gd name="T106" fmla="*/ 429 w 1452"/>
                <a:gd name="T107" fmla="*/ 781 h 1014"/>
                <a:gd name="T108" fmla="*/ 482 w 1452"/>
                <a:gd name="T109" fmla="*/ 815 h 1014"/>
                <a:gd name="T110" fmla="*/ 487 w 1452"/>
                <a:gd name="T111" fmla="*/ 858 h 1014"/>
                <a:gd name="T112" fmla="*/ 533 w 1452"/>
                <a:gd name="T113" fmla="*/ 869 h 1014"/>
                <a:gd name="T114" fmla="*/ 576 w 1452"/>
                <a:gd name="T115" fmla="*/ 869 h 1014"/>
                <a:gd name="T116" fmla="*/ 625 w 1452"/>
                <a:gd name="T117" fmla="*/ 899 h 1014"/>
                <a:gd name="T118" fmla="*/ 666 w 1452"/>
                <a:gd name="T119" fmla="*/ 918 h 1014"/>
                <a:gd name="T120" fmla="*/ 743 w 1452"/>
                <a:gd name="T121" fmla="*/ 950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52" h="1014">
                  <a:moveTo>
                    <a:pt x="771" y="946"/>
                  </a:moveTo>
                  <a:lnTo>
                    <a:pt x="786" y="946"/>
                  </a:lnTo>
                  <a:lnTo>
                    <a:pt x="786" y="958"/>
                  </a:lnTo>
                  <a:lnTo>
                    <a:pt x="807" y="958"/>
                  </a:lnTo>
                  <a:lnTo>
                    <a:pt x="809" y="976"/>
                  </a:lnTo>
                  <a:lnTo>
                    <a:pt x="822" y="971"/>
                  </a:lnTo>
                  <a:lnTo>
                    <a:pt x="835" y="980"/>
                  </a:lnTo>
                  <a:lnTo>
                    <a:pt x="852" y="976"/>
                  </a:lnTo>
                  <a:lnTo>
                    <a:pt x="871" y="971"/>
                  </a:lnTo>
                  <a:lnTo>
                    <a:pt x="884" y="978"/>
                  </a:lnTo>
                  <a:lnTo>
                    <a:pt x="901" y="986"/>
                  </a:lnTo>
                  <a:lnTo>
                    <a:pt x="924" y="999"/>
                  </a:lnTo>
                  <a:lnTo>
                    <a:pt x="946" y="995"/>
                  </a:lnTo>
                  <a:lnTo>
                    <a:pt x="956" y="982"/>
                  </a:lnTo>
                  <a:lnTo>
                    <a:pt x="965" y="971"/>
                  </a:lnTo>
                  <a:lnTo>
                    <a:pt x="982" y="976"/>
                  </a:lnTo>
                  <a:lnTo>
                    <a:pt x="997" y="991"/>
                  </a:lnTo>
                  <a:lnTo>
                    <a:pt x="1014" y="997"/>
                  </a:lnTo>
                  <a:lnTo>
                    <a:pt x="1029" y="993"/>
                  </a:lnTo>
                  <a:lnTo>
                    <a:pt x="1039" y="980"/>
                  </a:lnTo>
                  <a:lnTo>
                    <a:pt x="1054" y="984"/>
                  </a:lnTo>
                  <a:lnTo>
                    <a:pt x="1072" y="997"/>
                  </a:lnTo>
                  <a:lnTo>
                    <a:pt x="1089" y="1012"/>
                  </a:lnTo>
                  <a:lnTo>
                    <a:pt x="1106" y="1014"/>
                  </a:lnTo>
                  <a:lnTo>
                    <a:pt x="1117" y="999"/>
                  </a:lnTo>
                  <a:lnTo>
                    <a:pt x="1129" y="980"/>
                  </a:lnTo>
                  <a:lnTo>
                    <a:pt x="1142" y="974"/>
                  </a:lnTo>
                  <a:lnTo>
                    <a:pt x="1153" y="990"/>
                  </a:lnTo>
                  <a:lnTo>
                    <a:pt x="1168" y="995"/>
                  </a:lnTo>
                  <a:lnTo>
                    <a:pt x="1183" y="995"/>
                  </a:lnTo>
                  <a:lnTo>
                    <a:pt x="1198" y="974"/>
                  </a:lnTo>
                  <a:lnTo>
                    <a:pt x="1208" y="958"/>
                  </a:lnTo>
                  <a:lnTo>
                    <a:pt x="1210" y="939"/>
                  </a:lnTo>
                  <a:lnTo>
                    <a:pt x="1217" y="920"/>
                  </a:lnTo>
                  <a:lnTo>
                    <a:pt x="1234" y="911"/>
                  </a:lnTo>
                  <a:lnTo>
                    <a:pt x="1249" y="905"/>
                  </a:lnTo>
                  <a:lnTo>
                    <a:pt x="1253" y="886"/>
                  </a:lnTo>
                  <a:lnTo>
                    <a:pt x="1262" y="877"/>
                  </a:lnTo>
                  <a:lnTo>
                    <a:pt x="1285" y="884"/>
                  </a:lnTo>
                  <a:lnTo>
                    <a:pt x="1304" y="888"/>
                  </a:lnTo>
                  <a:lnTo>
                    <a:pt x="1324" y="881"/>
                  </a:lnTo>
                  <a:lnTo>
                    <a:pt x="1332" y="858"/>
                  </a:lnTo>
                  <a:lnTo>
                    <a:pt x="1338" y="841"/>
                  </a:lnTo>
                  <a:lnTo>
                    <a:pt x="1351" y="834"/>
                  </a:lnTo>
                  <a:lnTo>
                    <a:pt x="1364" y="824"/>
                  </a:lnTo>
                  <a:lnTo>
                    <a:pt x="1371" y="809"/>
                  </a:lnTo>
                  <a:lnTo>
                    <a:pt x="1377" y="802"/>
                  </a:lnTo>
                  <a:lnTo>
                    <a:pt x="1400" y="796"/>
                  </a:lnTo>
                  <a:lnTo>
                    <a:pt x="1432" y="794"/>
                  </a:lnTo>
                  <a:lnTo>
                    <a:pt x="1448" y="787"/>
                  </a:lnTo>
                  <a:lnTo>
                    <a:pt x="1452" y="768"/>
                  </a:lnTo>
                  <a:lnTo>
                    <a:pt x="1445" y="759"/>
                  </a:lnTo>
                  <a:lnTo>
                    <a:pt x="1432" y="755"/>
                  </a:lnTo>
                  <a:lnTo>
                    <a:pt x="1420" y="762"/>
                  </a:lnTo>
                  <a:lnTo>
                    <a:pt x="1413" y="755"/>
                  </a:lnTo>
                  <a:lnTo>
                    <a:pt x="1400" y="762"/>
                  </a:lnTo>
                  <a:lnTo>
                    <a:pt x="1394" y="755"/>
                  </a:lnTo>
                  <a:lnTo>
                    <a:pt x="1381" y="751"/>
                  </a:lnTo>
                  <a:lnTo>
                    <a:pt x="1369" y="751"/>
                  </a:lnTo>
                  <a:lnTo>
                    <a:pt x="1356" y="745"/>
                  </a:lnTo>
                  <a:lnTo>
                    <a:pt x="1345" y="734"/>
                  </a:lnTo>
                  <a:lnTo>
                    <a:pt x="1338" y="723"/>
                  </a:lnTo>
                  <a:lnTo>
                    <a:pt x="1328" y="721"/>
                  </a:lnTo>
                  <a:lnTo>
                    <a:pt x="1319" y="708"/>
                  </a:lnTo>
                  <a:lnTo>
                    <a:pt x="1307" y="712"/>
                  </a:lnTo>
                  <a:lnTo>
                    <a:pt x="1302" y="695"/>
                  </a:lnTo>
                  <a:lnTo>
                    <a:pt x="1294" y="680"/>
                  </a:lnTo>
                  <a:lnTo>
                    <a:pt x="1281" y="683"/>
                  </a:lnTo>
                  <a:lnTo>
                    <a:pt x="1279" y="668"/>
                  </a:lnTo>
                  <a:lnTo>
                    <a:pt x="1272" y="651"/>
                  </a:lnTo>
                  <a:lnTo>
                    <a:pt x="1262" y="655"/>
                  </a:lnTo>
                  <a:lnTo>
                    <a:pt x="1253" y="646"/>
                  </a:lnTo>
                  <a:lnTo>
                    <a:pt x="1251" y="629"/>
                  </a:lnTo>
                  <a:lnTo>
                    <a:pt x="1238" y="627"/>
                  </a:lnTo>
                  <a:lnTo>
                    <a:pt x="1230" y="616"/>
                  </a:lnTo>
                  <a:lnTo>
                    <a:pt x="1215" y="606"/>
                  </a:lnTo>
                  <a:lnTo>
                    <a:pt x="1202" y="610"/>
                  </a:lnTo>
                  <a:lnTo>
                    <a:pt x="1191" y="616"/>
                  </a:lnTo>
                  <a:lnTo>
                    <a:pt x="1185" y="591"/>
                  </a:lnTo>
                  <a:lnTo>
                    <a:pt x="1174" y="595"/>
                  </a:lnTo>
                  <a:lnTo>
                    <a:pt x="1165" y="586"/>
                  </a:lnTo>
                  <a:lnTo>
                    <a:pt x="1165" y="573"/>
                  </a:lnTo>
                  <a:lnTo>
                    <a:pt x="1157" y="558"/>
                  </a:lnTo>
                  <a:lnTo>
                    <a:pt x="1144" y="554"/>
                  </a:lnTo>
                  <a:lnTo>
                    <a:pt x="1136" y="537"/>
                  </a:lnTo>
                  <a:lnTo>
                    <a:pt x="1129" y="520"/>
                  </a:lnTo>
                  <a:lnTo>
                    <a:pt x="1112" y="503"/>
                  </a:lnTo>
                  <a:lnTo>
                    <a:pt x="1101" y="514"/>
                  </a:lnTo>
                  <a:lnTo>
                    <a:pt x="1072" y="497"/>
                  </a:lnTo>
                  <a:lnTo>
                    <a:pt x="1055" y="488"/>
                  </a:lnTo>
                  <a:lnTo>
                    <a:pt x="1040" y="481"/>
                  </a:lnTo>
                  <a:lnTo>
                    <a:pt x="1029" y="496"/>
                  </a:lnTo>
                  <a:lnTo>
                    <a:pt x="1020" y="481"/>
                  </a:lnTo>
                  <a:lnTo>
                    <a:pt x="1008" y="484"/>
                  </a:lnTo>
                  <a:lnTo>
                    <a:pt x="993" y="501"/>
                  </a:lnTo>
                  <a:lnTo>
                    <a:pt x="997" y="516"/>
                  </a:lnTo>
                  <a:lnTo>
                    <a:pt x="990" y="529"/>
                  </a:lnTo>
                  <a:lnTo>
                    <a:pt x="975" y="533"/>
                  </a:lnTo>
                  <a:lnTo>
                    <a:pt x="965" y="543"/>
                  </a:lnTo>
                  <a:lnTo>
                    <a:pt x="961" y="556"/>
                  </a:lnTo>
                  <a:lnTo>
                    <a:pt x="946" y="567"/>
                  </a:lnTo>
                  <a:lnTo>
                    <a:pt x="924" y="561"/>
                  </a:lnTo>
                  <a:lnTo>
                    <a:pt x="913" y="554"/>
                  </a:lnTo>
                  <a:lnTo>
                    <a:pt x="899" y="539"/>
                  </a:lnTo>
                  <a:lnTo>
                    <a:pt x="881" y="529"/>
                  </a:lnTo>
                  <a:lnTo>
                    <a:pt x="867" y="518"/>
                  </a:lnTo>
                  <a:lnTo>
                    <a:pt x="847" y="501"/>
                  </a:lnTo>
                  <a:lnTo>
                    <a:pt x="835" y="488"/>
                  </a:lnTo>
                  <a:lnTo>
                    <a:pt x="835" y="462"/>
                  </a:lnTo>
                  <a:lnTo>
                    <a:pt x="824" y="460"/>
                  </a:lnTo>
                  <a:lnTo>
                    <a:pt x="820" y="443"/>
                  </a:lnTo>
                  <a:lnTo>
                    <a:pt x="809" y="436"/>
                  </a:lnTo>
                  <a:lnTo>
                    <a:pt x="794" y="430"/>
                  </a:lnTo>
                  <a:lnTo>
                    <a:pt x="794" y="417"/>
                  </a:lnTo>
                  <a:lnTo>
                    <a:pt x="785" y="402"/>
                  </a:lnTo>
                  <a:lnTo>
                    <a:pt x="770" y="394"/>
                  </a:lnTo>
                  <a:lnTo>
                    <a:pt x="768" y="364"/>
                  </a:lnTo>
                  <a:lnTo>
                    <a:pt x="730" y="366"/>
                  </a:lnTo>
                  <a:lnTo>
                    <a:pt x="702" y="374"/>
                  </a:lnTo>
                  <a:lnTo>
                    <a:pt x="674" y="379"/>
                  </a:lnTo>
                  <a:lnTo>
                    <a:pt x="653" y="370"/>
                  </a:lnTo>
                  <a:lnTo>
                    <a:pt x="636" y="357"/>
                  </a:lnTo>
                  <a:lnTo>
                    <a:pt x="613" y="347"/>
                  </a:lnTo>
                  <a:lnTo>
                    <a:pt x="600" y="328"/>
                  </a:lnTo>
                  <a:lnTo>
                    <a:pt x="576" y="325"/>
                  </a:lnTo>
                  <a:lnTo>
                    <a:pt x="553" y="319"/>
                  </a:lnTo>
                  <a:lnTo>
                    <a:pt x="531" y="323"/>
                  </a:lnTo>
                  <a:lnTo>
                    <a:pt x="512" y="308"/>
                  </a:lnTo>
                  <a:lnTo>
                    <a:pt x="493" y="289"/>
                  </a:lnTo>
                  <a:lnTo>
                    <a:pt x="486" y="268"/>
                  </a:lnTo>
                  <a:lnTo>
                    <a:pt x="476" y="255"/>
                  </a:lnTo>
                  <a:lnTo>
                    <a:pt x="478" y="218"/>
                  </a:lnTo>
                  <a:lnTo>
                    <a:pt x="471" y="193"/>
                  </a:lnTo>
                  <a:lnTo>
                    <a:pt x="457" y="169"/>
                  </a:lnTo>
                  <a:lnTo>
                    <a:pt x="459" y="143"/>
                  </a:lnTo>
                  <a:lnTo>
                    <a:pt x="452" y="118"/>
                  </a:lnTo>
                  <a:lnTo>
                    <a:pt x="465" y="99"/>
                  </a:lnTo>
                  <a:lnTo>
                    <a:pt x="478" y="73"/>
                  </a:lnTo>
                  <a:lnTo>
                    <a:pt x="474" y="41"/>
                  </a:lnTo>
                  <a:lnTo>
                    <a:pt x="459" y="26"/>
                  </a:lnTo>
                  <a:lnTo>
                    <a:pt x="429" y="11"/>
                  </a:lnTo>
                  <a:lnTo>
                    <a:pt x="405" y="0"/>
                  </a:lnTo>
                  <a:lnTo>
                    <a:pt x="378" y="2"/>
                  </a:lnTo>
                  <a:lnTo>
                    <a:pt x="367" y="17"/>
                  </a:lnTo>
                  <a:lnTo>
                    <a:pt x="348" y="37"/>
                  </a:lnTo>
                  <a:lnTo>
                    <a:pt x="341" y="52"/>
                  </a:lnTo>
                  <a:lnTo>
                    <a:pt x="352" y="66"/>
                  </a:lnTo>
                  <a:lnTo>
                    <a:pt x="363" y="79"/>
                  </a:lnTo>
                  <a:lnTo>
                    <a:pt x="360" y="92"/>
                  </a:lnTo>
                  <a:lnTo>
                    <a:pt x="341" y="111"/>
                  </a:lnTo>
                  <a:lnTo>
                    <a:pt x="318" y="126"/>
                  </a:lnTo>
                  <a:lnTo>
                    <a:pt x="307" y="118"/>
                  </a:lnTo>
                  <a:lnTo>
                    <a:pt x="292" y="114"/>
                  </a:lnTo>
                  <a:lnTo>
                    <a:pt x="284" y="128"/>
                  </a:lnTo>
                  <a:lnTo>
                    <a:pt x="281" y="150"/>
                  </a:lnTo>
                  <a:lnTo>
                    <a:pt x="271" y="174"/>
                  </a:lnTo>
                  <a:lnTo>
                    <a:pt x="254" y="195"/>
                  </a:lnTo>
                  <a:lnTo>
                    <a:pt x="241" y="203"/>
                  </a:lnTo>
                  <a:lnTo>
                    <a:pt x="234" y="221"/>
                  </a:lnTo>
                  <a:lnTo>
                    <a:pt x="217" y="240"/>
                  </a:lnTo>
                  <a:lnTo>
                    <a:pt x="205" y="259"/>
                  </a:lnTo>
                  <a:lnTo>
                    <a:pt x="200" y="280"/>
                  </a:lnTo>
                  <a:lnTo>
                    <a:pt x="175" y="293"/>
                  </a:lnTo>
                  <a:lnTo>
                    <a:pt x="164" y="310"/>
                  </a:lnTo>
                  <a:lnTo>
                    <a:pt x="147" y="325"/>
                  </a:lnTo>
                  <a:lnTo>
                    <a:pt x="136" y="340"/>
                  </a:lnTo>
                  <a:lnTo>
                    <a:pt x="130" y="360"/>
                  </a:lnTo>
                  <a:lnTo>
                    <a:pt x="119" y="374"/>
                  </a:lnTo>
                  <a:lnTo>
                    <a:pt x="98" y="394"/>
                  </a:lnTo>
                  <a:lnTo>
                    <a:pt x="83" y="413"/>
                  </a:lnTo>
                  <a:lnTo>
                    <a:pt x="61" y="420"/>
                  </a:lnTo>
                  <a:lnTo>
                    <a:pt x="51" y="415"/>
                  </a:lnTo>
                  <a:lnTo>
                    <a:pt x="32" y="417"/>
                  </a:lnTo>
                  <a:lnTo>
                    <a:pt x="29" y="428"/>
                  </a:lnTo>
                  <a:lnTo>
                    <a:pt x="23" y="439"/>
                  </a:lnTo>
                  <a:lnTo>
                    <a:pt x="17" y="454"/>
                  </a:lnTo>
                  <a:lnTo>
                    <a:pt x="8" y="467"/>
                  </a:lnTo>
                  <a:lnTo>
                    <a:pt x="0" y="486"/>
                  </a:lnTo>
                  <a:lnTo>
                    <a:pt x="21" y="509"/>
                  </a:lnTo>
                  <a:lnTo>
                    <a:pt x="49" y="537"/>
                  </a:lnTo>
                  <a:lnTo>
                    <a:pt x="64" y="552"/>
                  </a:lnTo>
                  <a:lnTo>
                    <a:pt x="81" y="554"/>
                  </a:lnTo>
                  <a:lnTo>
                    <a:pt x="94" y="550"/>
                  </a:lnTo>
                  <a:lnTo>
                    <a:pt x="109" y="559"/>
                  </a:lnTo>
                  <a:lnTo>
                    <a:pt x="109" y="574"/>
                  </a:lnTo>
                  <a:lnTo>
                    <a:pt x="119" y="584"/>
                  </a:lnTo>
                  <a:lnTo>
                    <a:pt x="130" y="601"/>
                  </a:lnTo>
                  <a:lnTo>
                    <a:pt x="145" y="593"/>
                  </a:lnTo>
                  <a:lnTo>
                    <a:pt x="155" y="610"/>
                  </a:lnTo>
                  <a:lnTo>
                    <a:pt x="173" y="605"/>
                  </a:lnTo>
                  <a:lnTo>
                    <a:pt x="190" y="601"/>
                  </a:lnTo>
                  <a:lnTo>
                    <a:pt x="203" y="612"/>
                  </a:lnTo>
                  <a:lnTo>
                    <a:pt x="217" y="608"/>
                  </a:lnTo>
                  <a:lnTo>
                    <a:pt x="226" y="625"/>
                  </a:lnTo>
                  <a:lnTo>
                    <a:pt x="243" y="621"/>
                  </a:lnTo>
                  <a:lnTo>
                    <a:pt x="256" y="635"/>
                  </a:lnTo>
                  <a:lnTo>
                    <a:pt x="271" y="629"/>
                  </a:lnTo>
                  <a:lnTo>
                    <a:pt x="284" y="627"/>
                  </a:lnTo>
                  <a:lnTo>
                    <a:pt x="313" y="644"/>
                  </a:lnTo>
                  <a:lnTo>
                    <a:pt x="303" y="657"/>
                  </a:lnTo>
                  <a:lnTo>
                    <a:pt x="316" y="663"/>
                  </a:lnTo>
                  <a:lnTo>
                    <a:pt x="322" y="674"/>
                  </a:lnTo>
                  <a:lnTo>
                    <a:pt x="316" y="687"/>
                  </a:lnTo>
                  <a:lnTo>
                    <a:pt x="314" y="698"/>
                  </a:lnTo>
                  <a:lnTo>
                    <a:pt x="330" y="704"/>
                  </a:lnTo>
                  <a:lnTo>
                    <a:pt x="346" y="700"/>
                  </a:lnTo>
                  <a:lnTo>
                    <a:pt x="356" y="697"/>
                  </a:lnTo>
                  <a:lnTo>
                    <a:pt x="361" y="710"/>
                  </a:lnTo>
                  <a:lnTo>
                    <a:pt x="373" y="704"/>
                  </a:lnTo>
                  <a:lnTo>
                    <a:pt x="386" y="719"/>
                  </a:lnTo>
                  <a:lnTo>
                    <a:pt x="390" y="736"/>
                  </a:lnTo>
                  <a:lnTo>
                    <a:pt x="384" y="749"/>
                  </a:lnTo>
                  <a:lnTo>
                    <a:pt x="388" y="766"/>
                  </a:lnTo>
                  <a:lnTo>
                    <a:pt x="395" y="777"/>
                  </a:lnTo>
                  <a:lnTo>
                    <a:pt x="408" y="770"/>
                  </a:lnTo>
                  <a:lnTo>
                    <a:pt x="429" y="781"/>
                  </a:lnTo>
                  <a:lnTo>
                    <a:pt x="452" y="779"/>
                  </a:lnTo>
                  <a:lnTo>
                    <a:pt x="469" y="785"/>
                  </a:lnTo>
                  <a:lnTo>
                    <a:pt x="482" y="796"/>
                  </a:lnTo>
                  <a:lnTo>
                    <a:pt x="482" y="815"/>
                  </a:lnTo>
                  <a:lnTo>
                    <a:pt x="476" y="820"/>
                  </a:lnTo>
                  <a:lnTo>
                    <a:pt x="478" y="834"/>
                  </a:lnTo>
                  <a:lnTo>
                    <a:pt x="489" y="845"/>
                  </a:lnTo>
                  <a:lnTo>
                    <a:pt x="487" y="858"/>
                  </a:lnTo>
                  <a:lnTo>
                    <a:pt x="503" y="858"/>
                  </a:lnTo>
                  <a:lnTo>
                    <a:pt x="508" y="871"/>
                  </a:lnTo>
                  <a:lnTo>
                    <a:pt x="518" y="881"/>
                  </a:lnTo>
                  <a:lnTo>
                    <a:pt x="533" y="869"/>
                  </a:lnTo>
                  <a:lnTo>
                    <a:pt x="540" y="877"/>
                  </a:lnTo>
                  <a:lnTo>
                    <a:pt x="553" y="866"/>
                  </a:lnTo>
                  <a:lnTo>
                    <a:pt x="561" y="871"/>
                  </a:lnTo>
                  <a:lnTo>
                    <a:pt x="576" y="869"/>
                  </a:lnTo>
                  <a:lnTo>
                    <a:pt x="602" y="882"/>
                  </a:lnTo>
                  <a:lnTo>
                    <a:pt x="595" y="892"/>
                  </a:lnTo>
                  <a:lnTo>
                    <a:pt x="610" y="903"/>
                  </a:lnTo>
                  <a:lnTo>
                    <a:pt x="625" y="899"/>
                  </a:lnTo>
                  <a:lnTo>
                    <a:pt x="632" y="913"/>
                  </a:lnTo>
                  <a:lnTo>
                    <a:pt x="644" y="903"/>
                  </a:lnTo>
                  <a:lnTo>
                    <a:pt x="659" y="913"/>
                  </a:lnTo>
                  <a:lnTo>
                    <a:pt x="666" y="918"/>
                  </a:lnTo>
                  <a:lnTo>
                    <a:pt x="677" y="929"/>
                  </a:lnTo>
                  <a:lnTo>
                    <a:pt x="696" y="937"/>
                  </a:lnTo>
                  <a:lnTo>
                    <a:pt x="723" y="944"/>
                  </a:lnTo>
                  <a:lnTo>
                    <a:pt x="743" y="950"/>
                  </a:lnTo>
                  <a:lnTo>
                    <a:pt x="756" y="941"/>
                  </a:lnTo>
                  <a:lnTo>
                    <a:pt x="771" y="946"/>
                  </a:lnTo>
                  <a:close/>
                </a:path>
              </a:pathLst>
            </a:cu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93" name="Freeform 65">
              <a:extLst>
                <a:ext uri="{FF2B5EF4-FFF2-40B4-BE49-F238E27FC236}">
                  <a16:creationId xmlns:a16="http://schemas.microsoft.com/office/drawing/2014/main" id="{F2F8B78A-6BAE-402B-8AAE-C5F76464A8CA}"/>
                </a:ext>
              </a:extLst>
            </p:cNvPr>
            <p:cNvSpPr>
              <a:spLocks/>
            </p:cNvSpPr>
            <p:nvPr/>
          </p:nvSpPr>
          <p:spPr bwMode="auto">
            <a:xfrm>
              <a:off x="2959093" y="4755272"/>
              <a:ext cx="1682750" cy="1055688"/>
            </a:xfrm>
            <a:custGeom>
              <a:avLst/>
              <a:gdLst>
                <a:gd name="T0" fmla="*/ 876 w 1060"/>
                <a:gd name="T1" fmla="*/ 8 h 665"/>
                <a:gd name="T2" fmla="*/ 852 w 1060"/>
                <a:gd name="T3" fmla="*/ 47 h 665"/>
                <a:gd name="T4" fmla="*/ 824 w 1060"/>
                <a:gd name="T5" fmla="*/ 36 h 665"/>
                <a:gd name="T6" fmla="*/ 780 w 1060"/>
                <a:gd name="T7" fmla="*/ 30 h 665"/>
                <a:gd name="T8" fmla="*/ 739 w 1060"/>
                <a:gd name="T9" fmla="*/ 17 h 665"/>
                <a:gd name="T10" fmla="*/ 701 w 1060"/>
                <a:gd name="T11" fmla="*/ 19 h 665"/>
                <a:gd name="T12" fmla="*/ 667 w 1060"/>
                <a:gd name="T13" fmla="*/ 0 h 665"/>
                <a:gd name="T14" fmla="*/ 626 w 1060"/>
                <a:gd name="T15" fmla="*/ 15 h 665"/>
                <a:gd name="T16" fmla="*/ 594 w 1060"/>
                <a:gd name="T17" fmla="*/ 30 h 665"/>
                <a:gd name="T18" fmla="*/ 540 w 1060"/>
                <a:gd name="T19" fmla="*/ 21 h 665"/>
                <a:gd name="T20" fmla="*/ 476 w 1060"/>
                <a:gd name="T21" fmla="*/ 45 h 665"/>
                <a:gd name="T22" fmla="*/ 415 w 1060"/>
                <a:gd name="T23" fmla="*/ 28 h 665"/>
                <a:gd name="T24" fmla="*/ 395 w 1060"/>
                <a:gd name="T25" fmla="*/ 51 h 665"/>
                <a:gd name="T26" fmla="*/ 338 w 1060"/>
                <a:gd name="T27" fmla="*/ 75 h 665"/>
                <a:gd name="T28" fmla="*/ 299 w 1060"/>
                <a:gd name="T29" fmla="*/ 92 h 665"/>
                <a:gd name="T30" fmla="*/ 269 w 1060"/>
                <a:gd name="T31" fmla="*/ 111 h 665"/>
                <a:gd name="T32" fmla="*/ 210 w 1060"/>
                <a:gd name="T33" fmla="*/ 122 h 665"/>
                <a:gd name="T34" fmla="*/ 184 w 1060"/>
                <a:gd name="T35" fmla="*/ 164 h 665"/>
                <a:gd name="T36" fmla="*/ 150 w 1060"/>
                <a:gd name="T37" fmla="*/ 179 h 665"/>
                <a:gd name="T38" fmla="*/ 94 w 1060"/>
                <a:gd name="T39" fmla="*/ 192 h 665"/>
                <a:gd name="T40" fmla="*/ 49 w 1060"/>
                <a:gd name="T41" fmla="*/ 186 h 665"/>
                <a:gd name="T42" fmla="*/ 0 w 1060"/>
                <a:gd name="T43" fmla="*/ 196 h 665"/>
                <a:gd name="T44" fmla="*/ 19 w 1060"/>
                <a:gd name="T45" fmla="*/ 440 h 665"/>
                <a:gd name="T46" fmla="*/ 43 w 1060"/>
                <a:gd name="T47" fmla="*/ 474 h 665"/>
                <a:gd name="T48" fmla="*/ 69 w 1060"/>
                <a:gd name="T49" fmla="*/ 500 h 665"/>
                <a:gd name="T50" fmla="*/ 101 w 1060"/>
                <a:gd name="T51" fmla="*/ 556 h 665"/>
                <a:gd name="T52" fmla="*/ 147 w 1060"/>
                <a:gd name="T53" fmla="*/ 592 h 665"/>
                <a:gd name="T54" fmla="*/ 195 w 1060"/>
                <a:gd name="T55" fmla="*/ 594 h 665"/>
                <a:gd name="T56" fmla="*/ 224 w 1060"/>
                <a:gd name="T57" fmla="*/ 567 h 665"/>
                <a:gd name="T58" fmla="*/ 242 w 1060"/>
                <a:gd name="T59" fmla="*/ 522 h 665"/>
                <a:gd name="T60" fmla="*/ 274 w 1060"/>
                <a:gd name="T61" fmla="*/ 519 h 665"/>
                <a:gd name="T62" fmla="*/ 335 w 1060"/>
                <a:gd name="T63" fmla="*/ 552 h 665"/>
                <a:gd name="T64" fmla="*/ 370 w 1060"/>
                <a:gd name="T65" fmla="*/ 575 h 665"/>
                <a:gd name="T66" fmla="*/ 399 w 1060"/>
                <a:gd name="T67" fmla="*/ 611 h 665"/>
                <a:gd name="T68" fmla="*/ 419 w 1060"/>
                <a:gd name="T69" fmla="*/ 629 h 665"/>
                <a:gd name="T70" fmla="*/ 449 w 1060"/>
                <a:gd name="T71" fmla="*/ 644 h 665"/>
                <a:gd name="T72" fmla="*/ 489 w 1060"/>
                <a:gd name="T73" fmla="*/ 654 h 665"/>
                <a:gd name="T74" fmla="*/ 564 w 1060"/>
                <a:gd name="T75" fmla="*/ 567 h 665"/>
                <a:gd name="T76" fmla="*/ 603 w 1060"/>
                <a:gd name="T77" fmla="*/ 551 h 665"/>
                <a:gd name="T78" fmla="*/ 630 w 1060"/>
                <a:gd name="T79" fmla="*/ 526 h 665"/>
                <a:gd name="T80" fmla="*/ 630 w 1060"/>
                <a:gd name="T81" fmla="*/ 457 h 665"/>
                <a:gd name="T82" fmla="*/ 622 w 1060"/>
                <a:gd name="T83" fmla="*/ 381 h 665"/>
                <a:gd name="T84" fmla="*/ 651 w 1060"/>
                <a:gd name="T85" fmla="*/ 350 h 665"/>
                <a:gd name="T86" fmla="*/ 703 w 1060"/>
                <a:gd name="T87" fmla="*/ 368 h 665"/>
                <a:gd name="T88" fmla="*/ 750 w 1060"/>
                <a:gd name="T89" fmla="*/ 325 h 665"/>
                <a:gd name="T90" fmla="*/ 795 w 1060"/>
                <a:gd name="T91" fmla="*/ 291 h 665"/>
                <a:gd name="T92" fmla="*/ 856 w 1060"/>
                <a:gd name="T93" fmla="*/ 291 h 665"/>
                <a:gd name="T94" fmla="*/ 903 w 1060"/>
                <a:gd name="T95" fmla="*/ 278 h 665"/>
                <a:gd name="T96" fmla="*/ 950 w 1060"/>
                <a:gd name="T97" fmla="*/ 261 h 665"/>
                <a:gd name="T98" fmla="*/ 1012 w 1060"/>
                <a:gd name="T99" fmla="*/ 252 h 665"/>
                <a:gd name="T100" fmla="*/ 1032 w 1060"/>
                <a:gd name="T101" fmla="*/ 218 h 665"/>
                <a:gd name="T102" fmla="*/ 1055 w 1060"/>
                <a:gd name="T103" fmla="*/ 177 h 665"/>
                <a:gd name="T104" fmla="*/ 1017 w 1060"/>
                <a:gd name="T105" fmla="*/ 179 h 665"/>
                <a:gd name="T106" fmla="*/ 976 w 1060"/>
                <a:gd name="T107" fmla="*/ 197 h 665"/>
                <a:gd name="T108" fmla="*/ 910 w 1060"/>
                <a:gd name="T109" fmla="*/ 186 h 665"/>
                <a:gd name="T110" fmla="*/ 871 w 1060"/>
                <a:gd name="T111" fmla="*/ 154 h 665"/>
                <a:gd name="T112" fmla="*/ 839 w 1060"/>
                <a:gd name="T113" fmla="*/ 115 h 665"/>
                <a:gd name="T114" fmla="*/ 904 w 1060"/>
                <a:gd name="T115" fmla="*/ 32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60" h="665">
                  <a:moveTo>
                    <a:pt x="904" y="32"/>
                  </a:moveTo>
                  <a:lnTo>
                    <a:pt x="897" y="15"/>
                  </a:lnTo>
                  <a:lnTo>
                    <a:pt x="876" y="8"/>
                  </a:lnTo>
                  <a:lnTo>
                    <a:pt x="865" y="21"/>
                  </a:lnTo>
                  <a:lnTo>
                    <a:pt x="867" y="34"/>
                  </a:lnTo>
                  <a:lnTo>
                    <a:pt x="852" y="47"/>
                  </a:lnTo>
                  <a:lnTo>
                    <a:pt x="844" y="40"/>
                  </a:lnTo>
                  <a:lnTo>
                    <a:pt x="825" y="47"/>
                  </a:lnTo>
                  <a:lnTo>
                    <a:pt x="824" y="36"/>
                  </a:lnTo>
                  <a:lnTo>
                    <a:pt x="805" y="40"/>
                  </a:lnTo>
                  <a:lnTo>
                    <a:pt x="803" y="27"/>
                  </a:lnTo>
                  <a:lnTo>
                    <a:pt x="780" y="30"/>
                  </a:lnTo>
                  <a:lnTo>
                    <a:pt x="769" y="23"/>
                  </a:lnTo>
                  <a:lnTo>
                    <a:pt x="752" y="28"/>
                  </a:lnTo>
                  <a:lnTo>
                    <a:pt x="739" y="17"/>
                  </a:lnTo>
                  <a:lnTo>
                    <a:pt x="728" y="23"/>
                  </a:lnTo>
                  <a:lnTo>
                    <a:pt x="711" y="13"/>
                  </a:lnTo>
                  <a:lnTo>
                    <a:pt x="701" y="19"/>
                  </a:lnTo>
                  <a:lnTo>
                    <a:pt x="682" y="21"/>
                  </a:lnTo>
                  <a:lnTo>
                    <a:pt x="673" y="10"/>
                  </a:lnTo>
                  <a:lnTo>
                    <a:pt x="667" y="0"/>
                  </a:lnTo>
                  <a:lnTo>
                    <a:pt x="658" y="19"/>
                  </a:lnTo>
                  <a:lnTo>
                    <a:pt x="639" y="27"/>
                  </a:lnTo>
                  <a:lnTo>
                    <a:pt x="626" y="15"/>
                  </a:lnTo>
                  <a:lnTo>
                    <a:pt x="620" y="27"/>
                  </a:lnTo>
                  <a:lnTo>
                    <a:pt x="609" y="21"/>
                  </a:lnTo>
                  <a:lnTo>
                    <a:pt x="594" y="30"/>
                  </a:lnTo>
                  <a:lnTo>
                    <a:pt x="572" y="32"/>
                  </a:lnTo>
                  <a:lnTo>
                    <a:pt x="551" y="30"/>
                  </a:lnTo>
                  <a:lnTo>
                    <a:pt x="540" y="21"/>
                  </a:lnTo>
                  <a:lnTo>
                    <a:pt x="525" y="36"/>
                  </a:lnTo>
                  <a:lnTo>
                    <a:pt x="502" y="40"/>
                  </a:lnTo>
                  <a:lnTo>
                    <a:pt x="476" y="45"/>
                  </a:lnTo>
                  <a:lnTo>
                    <a:pt x="446" y="47"/>
                  </a:lnTo>
                  <a:lnTo>
                    <a:pt x="432" y="30"/>
                  </a:lnTo>
                  <a:lnTo>
                    <a:pt x="415" y="28"/>
                  </a:lnTo>
                  <a:lnTo>
                    <a:pt x="410" y="42"/>
                  </a:lnTo>
                  <a:lnTo>
                    <a:pt x="414" y="62"/>
                  </a:lnTo>
                  <a:lnTo>
                    <a:pt x="395" y="51"/>
                  </a:lnTo>
                  <a:lnTo>
                    <a:pt x="380" y="58"/>
                  </a:lnTo>
                  <a:lnTo>
                    <a:pt x="357" y="60"/>
                  </a:lnTo>
                  <a:lnTo>
                    <a:pt x="338" y="75"/>
                  </a:lnTo>
                  <a:lnTo>
                    <a:pt x="318" y="77"/>
                  </a:lnTo>
                  <a:lnTo>
                    <a:pt x="320" y="89"/>
                  </a:lnTo>
                  <a:lnTo>
                    <a:pt x="299" y="92"/>
                  </a:lnTo>
                  <a:lnTo>
                    <a:pt x="297" y="105"/>
                  </a:lnTo>
                  <a:lnTo>
                    <a:pt x="288" y="115"/>
                  </a:lnTo>
                  <a:lnTo>
                    <a:pt x="269" y="111"/>
                  </a:lnTo>
                  <a:lnTo>
                    <a:pt x="241" y="115"/>
                  </a:lnTo>
                  <a:lnTo>
                    <a:pt x="224" y="113"/>
                  </a:lnTo>
                  <a:lnTo>
                    <a:pt x="210" y="122"/>
                  </a:lnTo>
                  <a:lnTo>
                    <a:pt x="195" y="135"/>
                  </a:lnTo>
                  <a:lnTo>
                    <a:pt x="190" y="151"/>
                  </a:lnTo>
                  <a:lnTo>
                    <a:pt x="184" y="164"/>
                  </a:lnTo>
                  <a:lnTo>
                    <a:pt x="173" y="164"/>
                  </a:lnTo>
                  <a:lnTo>
                    <a:pt x="160" y="166"/>
                  </a:lnTo>
                  <a:lnTo>
                    <a:pt x="150" y="179"/>
                  </a:lnTo>
                  <a:lnTo>
                    <a:pt x="126" y="182"/>
                  </a:lnTo>
                  <a:lnTo>
                    <a:pt x="107" y="182"/>
                  </a:lnTo>
                  <a:lnTo>
                    <a:pt x="94" y="192"/>
                  </a:lnTo>
                  <a:lnTo>
                    <a:pt x="81" y="188"/>
                  </a:lnTo>
                  <a:lnTo>
                    <a:pt x="64" y="194"/>
                  </a:lnTo>
                  <a:lnTo>
                    <a:pt x="49" y="186"/>
                  </a:lnTo>
                  <a:lnTo>
                    <a:pt x="24" y="194"/>
                  </a:lnTo>
                  <a:lnTo>
                    <a:pt x="9" y="184"/>
                  </a:lnTo>
                  <a:lnTo>
                    <a:pt x="0" y="196"/>
                  </a:lnTo>
                  <a:lnTo>
                    <a:pt x="2" y="402"/>
                  </a:lnTo>
                  <a:lnTo>
                    <a:pt x="4" y="432"/>
                  </a:lnTo>
                  <a:lnTo>
                    <a:pt x="19" y="440"/>
                  </a:lnTo>
                  <a:lnTo>
                    <a:pt x="28" y="455"/>
                  </a:lnTo>
                  <a:lnTo>
                    <a:pt x="28" y="468"/>
                  </a:lnTo>
                  <a:lnTo>
                    <a:pt x="43" y="474"/>
                  </a:lnTo>
                  <a:lnTo>
                    <a:pt x="54" y="481"/>
                  </a:lnTo>
                  <a:lnTo>
                    <a:pt x="58" y="498"/>
                  </a:lnTo>
                  <a:lnTo>
                    <a:pt x="69" y="500"/>
                  </a:lnTo>
                  <a:lnTo>
                    <a:pt x="69" y="526"/>
                  </a:lnTo>
                  <a:lnTo>
                    <a:pt x="81" y="539"/>
                  </a:lnTo>
                  <a:lnTo>
                    <a:pt x="101" y="556"/>
                  </a:lnTo>
                  <a:lnTo>
                    <a:pt x="115" y="567"/>
                  </a:lnTo>
                  <a:lnTo>
                    <a:pt x="133" y="577"/>
                  </a:lnTo>
                  <a:lnTo>
                    <a:pt x="147" y="592"/>
                  </a:lnTo>
                  <a:lnTo>
                    <a:pt x="158" y="599"/>
                  </a:lnTo>
                  <a:lnTo>
                    <a:pt x="180" y="605"/>
                  </a:lnTo>
                  <a:lnTo>
                    <a:pt x="195" y="594"/>
                  </a:lnTo>
                  <a:lnTo>
                    <a:pt x="199" y="581"/>
                  </a:lnTo>
                  <a:lnTo>
                    <a:pt x="209" y="571"/>
                  </a:lnTo>
                  <a:lnTo>
                    <a:pt x="224" y="567"/>
                  </a:lnTo>
                  <a:lnTo>
                    <a:pt x="231" y="554"/>
                  </a:lnTo>
                  <a:lnTo>
                    <a:pt x="227" y="539"/>
                  </a:lnTo>
                  <a:lnTo>
                    <a:pt x="242" y="522"/>
                  </a:lnTo>
                  <a:lnTo>
                    <a:pt x="254" y="519"/>
                  </a:lnTo>
                  <a:lnTo>
                    <a:pt x="263" y="534"/>
                  </a:lnTo>
                  <a:lnTo>
                    <a:pt x="274" y="519"/>
                  </a:lnTo>
                  <a:lnTo>
                    <a:pt x="289" y="526"/>
                  </a:lnTo>
                  <a:lnTo>
                    <a:pt x="306" y="535"/>
                  </a:lnTo>
                  <a:lnTo>
                    <a:pt x="335" y="552"/>
                  </a:lnTo>
                  <a:lnTo>
                    <a:pt x="346" y="541"/>
                  </a:lnTo>
                  <a:lnTo>
                    <a:pt x="363" y="558"/>
                  </a:lnTo>
                  <a:lnTo>
                    <a:pt x="370" y="575"/>
                  </a:lnTo>
                  <a:lnTo>
                    <a:pt x="378" y="592"/>
                  </a:lnTo>
                  <a:lnTo>
                    <a:pt x="391" y="596"/>
                  </a:lnTo>
                  <a:lnTo>
                    <a:pt x="399" y="611"/>
                  </a:lnTo>
                  <a:lnTo>
                    <a:pt x="399" y="624"/>
                  </a:lnTo>
                  <a:lnTo>
                    <a:pt x="408" y="633"/>
                  </a:lnTo>
                  <a:lnTo>
                    <a:pt x="419" y="629"/>
                  </a:lnTo>
                  <a:lnTo>
                    <a:pt x="425" y="654"/>
                  </a:lnTo>
                  <a:lnTo>
                    <a:pt x="436" y="648"/>
                  </a:lnTo>
                  <a:lnTo>
                    <a:pt x="449" y="644"/>
                  </a:lnTo>
                  <a:lnTo>
                    <a:pt x="464" y="654"/>
                  </a:lnTo>
                  <a:lnTo>
                    <a:pt x="472" y="665"/>
                  </a:lnTo>
                  <a:lnTo>
                    <a:pt x="489" y="654"/>
                  </a:lnTo>
                  <a:lnTo>
                    <a:pt x="553" y="599"/>
                  </a:lnTo>
                  <a:lnTo>
                    <a:pt x="551" y="579"/>
                  </a:lnTo>
                  <a:lnTo>
                    <a:pt x="564" y="567"/>
                  </a:lnTo>
                  <a:lnTo>
                    <a:pt x="579" y="571"/>
                  </a:lnTo>
                  <a:lnTo>
                    <a:pt x="594" y="562"/>
                  </a:lnTo>
                  <a:lnTo>
                    <a:pt x="603" y="551"/>
                  </a:lnTo>
                  <a:lnTo>
                    <a:pt x="605" y="535"/>
                  </a:lnTo>
                  <a:lnTo>
                    <a:pt x="613" y="524"/>
                  </a:lnTo>
                  <a:lnTo>
                    <a:pt x="630" y="526"/>
                  </a:lnTo>
                  <a:lnTo>
                    <a:pt x="622" y="505"/>
                  </a:lnTo>
                  <a:lnTo>
                    <a:pt x="620" y="483"/>
                  </a:lnTo>
                  <a:lnTo>
                    <a:pt x="630" y="457"/>
                  </a:lnTo>
                  <a:lnTo>
                    <a:pt x="630" y="423"/>
                  </a:lnTo>
                  <a:lnTo>
                    <a:pt x="632" y="397"/>
                  </a:lnTo>
                  <a:lnTo>
                    <a:pt x="622" y="381"/>
                  </a:lnTo>
                  <a:lnTo>
                    <a:pt x="617" y="365"/>
                  </a:lnTo>
                  <a:lnTo>
                    <a:pt x="630" y="348"/>
                  </a:lnTo>
                  <a:lnTo>
                    <a:pt x="651" y="350"/>
                  </a:lnTo>
                  <a:lnTo>
                    <a:pt x="669" y="366"/>
                  </a:lnTo>
                  <a:lnTo>
                    <a:pt x="692" y="380"/>
                  </a:lnTo>
                  <a:lnTo>
                    <a:pt x="703" y="368"/>
                  </a:lnTo>
                  <a:lnTo>
                    <a:pt x="711" y="350"/>
                  </a:lnTo>
                  <a:lnTo>
                    <a:pt x="730" y="336"/>
                  </a:lnTo>
                  <a:lnTo>
                    <a:pt x="750" y="325"/>
                  </a:lnTo>
                  <a:lnTo>
                    <a:pt x="773" y="323"/>
                  </a:lnTo>
                  <a:lnTo>
                    <a:pt x="786" y="308"/>
                  </a:lnTo>
                  <a:lnTo>
                    <a:pt x="795" y="291"/>
                  </a:lnTo>
                  <a:lnTo>
                    <a:pt x="820" y="293"/>
                  </a:lnTo>
                  <a:lnTo>
                    <a:pt x="839" y="288"/>
                  </a:lnTo>
                  <a:lnTo>
                    <a:pt x="856" y="291"/>
                  </a:lnTo>
                  <a:lnTo>
                    <a:pt x="871" y="295"/>
                  </a:lnTo>
                  <a:lnTo>
                    <a:pt x="891" y="288"/>
                  </a:lnTo>
                  <a:lnTo>
                    <a:pt x="903" y="278"/>
                  </a:lnTo>
                  <a:lnTo>
                    <a:pt x="921" y="280"/>
                  </a:lnTo>
                  <a:lnTo>
                    <a:pt x="934" y="269"/>
                  </a:lnTo>
                  <a:lnTo>
                    <a:pt x="950" y="261"/>
                  </a:lnTo>
                  <a:lnTo>
                    <a:pt x="965" y="263"/>
                  </a:lnTo>
                  <a:lnTo>
                    <a:pt x="989" y="258"/>
                  </a:lnTo>
                  <a:lnTo>
                    <a:pt x="1012" y="252"/>
                  </a:lnTo>
                  <a:lnTo>
                    <a:pt x="1019" y="243"/>
                  </a:lnTo>
                  <a:lnTo>
                    <a:pt x="1025" y="233"/>
                  </a:lnTo>
                  <a:lnTo>
                    <a:pt x="1032" y="218"/>
                  </a:lnTo>
                  <a:lnTo>
                    <a:pt x="1049" y="207"/>
                  </a:lnTo>
                  <a:lnTo>
                    <a:pt x="1060" y="192"/>
                  </a:lnTo>
                  <a:lnTo>
                    <a:pt x="1055" y="177"/>
                  </a:lnTo>
                  <a:lnTo>
                    <a:pt x="1044" y="173"/>
                  </a:lnTo>
                  <a:lnTo>
                    <a:pt x="1030" y="184"/>
                  </a:lnTo>
                  <a:lnTo>
                    <a:pt x="1017" y="179"/>
                  </a:lnTo>
                  <a:lnTo>
                    <a:pt x="1006" y="190"/>
                  </a:lnTo>
                  <a:lnTo>
                    <a:pt x="985" y="186"/>
                  </a:lnTo>
                  <a:lnTo>
                    <a:pt x="976" y="197"/>
                  </a:lnTo>
                  <a:lnTo>
                    <a:pt x="936" y="182"/>
                  </a:lnTo>
                  <a:lnTo>
                    <a:pt x="921" y="199"/>
                  </a:lnTo>
                  <a:lnTo>
                    <a:pt x="910" y="186"/>
                  </a:lnTo>
                  <a:lnTo>
                    <a:pt x="893" y="179"/>
                  </a:lnTo>
                  <a:lnTo>
                    <a:pt x="878" y="179"/>
                  </a:lnTo>
                  <a:lnTo>
                    <a:pt x="871" y="154"/>
                  </a:lnTo>
                  <a:lnTo>
                    <a:pt x="863" y="139"/>
                  </a:lnTo>
                  <a:lnTo>
                    <a:pt x="854" y="126"/>
                  </a:lnTo>
                  <a:lnTo>
                    <a:pt x="839" y="115"/>
                  </a:lnTo>
                  <a:lnTo>
                    <a:pt x="822" y="113"/>
                  </a:lnTo>
                  <a:lnTo>
                    <a:pt x="808" y="104"/>
                  </a:lnTo>
                  <a:lnTo>
                    <a:pt x="904" y="32"/>
                  </a:lnTo>
                  <a:close/>
                </a:path>
              </a:pathLst>
            </a:cu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194" name="Freeform 66">
              <a:extLst>
                <a:ext uri="{FF2B5EF4-FFF2-40B4-BE49-F238E27FC236}">
                  <a16:creationId xmlns:a16="http://schemas.microsoft.com/office/drawing/2014/main" id="{39C007B0-7B5A-46AE-8D52-AB7213D6956F}"/>
                </a:ext>
              </a:extLst>
            </p:cNvPr>
            <p:cNvSpPr>
              <a:spLocks/>
            </p:cNvSpPr>
            <p:nvPr/>
          </p:nvSpPr>
          <p:spPr bwMode="auto">
            <a:xfrm>
              <a:off x="3708393" y="5125160"/>
              <a:ext cx="1339850" cy="1470025"/>
            </a:xfrm>
            <a:custGeom>
              <a:avLst/>
              <a:gdLst>
                <a:gd name="T0" fmla="*/ 267 w 844"/>
                <a:gd name="T1" fmla="*/ 590 h 926"/>
                <a:gd name="T2" fmla="*/ 314 w 844"/>
                <a:gd name="T3" fmla="*/ 607 h 926"/>
                <a:gd name="T4" fmla="*/ 336 w 844"/>
                <a:gd name="T5" fmla="*/ 661 h 926"/>
                <a:gd name="T6" fmla="*/ 385 w 844"/>
                <a:gd name="T7" fmla="*/ 682 h 926"/>
                <a:gd name="T8" fmla="*/ 459 w 844"/>
                <a:gd name="T9" fmla="*/ 701 h 926"/>
                <a:gd name="T10" fmla="*/ 515 w 844"/>
                <a:gd name="T11" fmla="*/ 712 h 926"/>
                <a:gd name="T12" fmla="*/ 521 w 844"/>
                <a:gd name="T13" fmla="*/ 738 h 926"/>
                <a:gd name="T14" fmla="*/ 532 w 844"/>
                <a:gd name="T15" fmla="*/ 796 h 926"/>
                <a:gd name="T16" fmla="*/ 543 w 844"/>
                <a:gd name="T17" fmla="*/ 838 h 926"/>
                <a:gd name="T18" fmla="*/ 545 w 844"/>
                <a:gd name="T19" fmla="*/ 872 h 926"/>
                <a:gd name="T20" fmla="*/ 583 w 844"/>
                <a:gd name="T21" fmla="*/ 877 h 926"/>
                <a:gd name="T22" fmla="*/ 609 w 844"/>
                <a:gd name="T23" fmla="*/ 858 h 926"/>
                <a:gd name="T24" fmla="*/ 634 w 844"/>
                <a:gd name="T25" fmla="*/ 892 h 926"/>
                <a:gd name="T26" fmla="*/ 675 w 844"/>
                <a:gd name="T27" fmla="*/ 879 h 926"/>
                <a:gd name="T28" fmla="*/ 696 w 844"/>
                <a:gd name="T29" fmla="*/ 905 h 926"/>
                <a:gd name="T30" fmla="*/ 754 w 844"/>
                <a:gd name="T31" fmla="*/ 913 h 926"/>
                <a:gd name="T32" fmla="*/ 769 w 844"/>
                <a:gd name="T33" fmla="*/ 860 h 926"/>
                <a:gd name="T34" fmla="*/ 728 w 844"/>
                <a:gd name="T35" fmla="*/ 819 h 926"/>
                <a:gd name="T36" fmla="*/ 726 w 844"/>
                <a:gd name="T37" fmla="*/ 763 h 926"/>
                <a:gd name="T38" fmla="*/ 699 w 844"/>
                <a:gd name="T39" fmla="*/ 714 h 926"/>
                <a:gd name="T40" fmla="*/ 624 w 844"/>
                <a:gd name="T41" fmla="*/ 680 h 926"/>
                <a:gd name="T42" fmla="*/ 588 w 844"/>
                <a:gd name="T43" fmla="*/ 436 h 926"/>
                <a:gd name="T44" fmla="*/ 660 w 844"/>
                <a:gd name="T45" fmla="*/ 425 h 926"/>
                <a:gd name="T46" fmla="*/ 726 w 844"/>
                <a:gd name="T47" fmla="*/ 393 h 926"/>
                <a:gd name="T48" fmla="*/ 792 w 844"/>
                <a:gd name="T49" fmla="*/ 396 h 926"/>
                <a:gd name="T50" fmla="*/ 844 w 844"/>
                <a:gd name="T51" fmla="*/ 398 h 926"/>
                <a:gd name="T52" fmla="*/ 833 w 844"/>
                <a:gd name="T53" fmla="*/ 344 h 926"/>
                <a:gd name="T54" fmla="*/ 824 w 844"/>
                <a:gd name="T55" fmla="*/ 302 h 926"/>
                <a:gd name="T56" fmla="*/ 762 w 844"/>
                <a:gd name="T57" fmla="*/ 293 h 926"/>
                <a:gd name="T58" fmla="*/ 713 w 844"/>
                <a:gd name="T59" fmla="*/ 276 h 926"/>
                <a:gd name="T60" fmla="*/ 664 w 844"/>
                <a:gd name="T61" fmla="*/ 274 h 926"/>
                <a:gd name="T62" fmla="*/ 628 w 844"/>
                <a:gd name="T63" fmla="*/ 98 h 926"/>
                <a:gd name="T64" fmla="*/ 564 w 844"/>
                <a:gd name="T65" fmla="*/ 75 h 926"/>
                <a:gd name="T66" fmla="*/ 553 w 844"/>
                <a:gd name="T67" fmla="*/ 32 h 926"/>
                <a:gd name="T68" fmla="*/ 517 w 844"/>
                <a:gd name="T69" fmla="*/ 25 h 926"/>
                <a:gd name="T70" fmla="*/ 449 w 844"/>
                <a:gd name="T71" fmla="*/ 47 h 926"/>
                <a:gd name="T72" fmla="*/ 384 w 844"/>
                <a:gd name="T73" fmla="*/ 58 h 926"/>
                <a:gd name="T74" fmla="*/ 314 w 844"/>
                <a:gd name="T75" fmla="*/ 75 h 926"/>
                <a:gd name="T76" fmla="*/ 239 w 844"/>
                <a:gd name="T77" fmla="*/ 117 h 926"/>
                <a:gd name="T78" fmla="*/ 179 w 844"/>
                <a:gd name="T79" fmla="*/ 117 h 926"/>
                <a:gd name="T80" fmla="*/ 160 w 844"/>
                <a:gd name="T81" fmla="*/ 164 h 926"/>
                <a:gd name="T82" fmla="*/ 150 w 844"/>
                <a:gd name="T83" fmla="*/ 272 h 926"/>
                <a:gd name="T84" fmla="*/ 131 w 844"/>
                <a:gd name="T85" fmla="*/ 318 h 926"/>
                <a:gd name="T86" fmla="*/ 79 w 844"/>
                <a:gd name="T87" fmla="*/ 346 h 926"/>
                <a:gd name="T88" fmla="*/ 13 w 844"/>
                <a:gd name="T89" fmla="*/ 434 h 926"/>
                <a:gd name="T90" fmla="*/ 41 w 844"/>
                <a:gd name="T91" fmla="*/ 473 h 926"/>
                <a:gd name="T92" fmla="*/ 69 w 844"/>
                <a:gd name="T93" fmla="*/ 517 h 926"/>
                <a:gd name="T94" fmla="*/ 107 w 844"/>
                <a:gd name="T95" fmla="*/ 539 h 926"/>
                <a:gd name="T96" fmla="*/ 156 w 844"/>
                <a:gd name="T97" fmla="*/ 560 h 926"/>
                <a:gd name="T98" fmla="*/ 194 w 844"/>
                <a:gd name="T99" fmla="*/ 56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4" h="926">
                  <a:moveTo>
                    <a:pt x="226" y="586"/>
                  </a:moveTo>
                  <a:lnTo>
                    <a:pt x="246" y="582"/>
                  </a:lnTo>
                  <a:lnTo>
                    <a:pt x="259" y="577"/>
                  </a:lnTo>
                  <a:lnTo>
                    <a:pt x="267" y="590"/>
                  </a:lnTo>
                  <a:lnTo>
                    <a:pt x="269" y="601"/>
                  </a:lnTo>
                  <a:lnTo>
                    <a:pt x="288" y="607"/>
                  </a:lnTo>
                  <a:lnTo>
                    <a:pt x="301" y="612"/>
                  </a:lnTo>
                  <a:lnTo>
                    <a:pt x="314" y="607"/>
                  </a:lnTo>
                  <a:lnTo>
                    <a:pt x="329" y="624"/>
                  </a:lnTo>
                  <a:lnTo>
                    <a:pt x="338" y="633"/>
                  </a:lnTo>
                  <a:lnTo>
                    <a:pt x="320" y="646"/>
                  </a:lnTo>
                  <a:lnTo>
                    <a:pt x="336" y="661"/>
                  </a:lnTo>
                  <a:lnTo>
                    <a:pt x="346" y="669"/>
                  </a:lnTo>
                  <a:lnTo>
                    <a:pt x="348" y="687"/>
                  </a:lnTo>
                  <a:lnTo>
                    <a:pt x="374" y="695"/>
                  </a:lnTo>
                  <a:lnTo>
                    <a:pt x="385" y="682"/>
                  </a:lnTo>
                  <a:lnTo>
                    <a:pt x="410" y="695"/>
                  </a:lnTo>
                  <a:lnTo>
                    <a:pt x="421" y="689"/>
                  </a:lnTo>
                  <a:lnTo>
                    <a:pt x="429" y="697"/>
                  </a:lnTo>
                  <a:lnTo>
                    <a:pt x="459" y="701"/>
                  </a:lnTo>
                  <a:lnTo>
                    <a:pt x="472" y="718"/>
                  </a:lnTo>
                  <a:lnTo>
                    <a:pt x="489" y="725"/>
                  </a:lnTo>
                  <a:lnTo>
                    <a:pt x="506" y="729"/>
                  </a:lnTo>
                  <a:lnTo>
                    <a:pt x="515" y="712"/>
                  </a:lnTo>
                  <a:lnTo>
                    <a:pt x="530" y="712"/>
                  </a:lnTo>
                  <a:lnTo>
                    <a:pt x="543" y="718"/>
                  </a:lnTo>
                  <a:lnTo>
                    <a:pt x="534" y="729"/>
                  </a:lnTo>
                  <a:lnTo>
                    <a:pt x="521" y="738"/>
                  </a:lnTo>
                  <a:lnTo>
                    <a:pt x="515" y="757"/>
                  </a:lnTo>
                  <a:lnTo>
                    <a:pt x="532" y="757"/>
                  </a:lnTo>
                  <a:lnTo>
                    <a:pt x="534" y="778"/>
                  </a:lnTo>
                  <a:lnTo>
                    <a:pt x="532" y="796"/>
                  </a:lnTo>
                  <a:lnTo>
                    <a:pt x="521" y="800"/>
                  </a:lnTo>
                  <a:lnTo>
                    <a:pt x="521" y="813"/>
                  </a:lnTo>
                  <a:lnTo>
                    <a:pt x="530" y="826"/>
                  </a:lnTo>
                  <a:lnTo>
                    <a:pt x="543" y="838"/>
                  </a:lnTo>
                  <a:lnTo>
                    <a:pt x="534" y="855"/>
                  </a:lnTo>
                  <a:lnTo>
                    <a:pt x="521" y="860"/>
                  </a:lnTo>
                  <a:lnTo>
                    <a:pt x="526" y="873"/>
                  </a:lnTo>
                  <a:lnTo>
                    <a:pt x="545" y="872"/>
                  </a:lnTo>
                  <a:lnTo>
                    <a:pt x="549" y="888"/>
                  </a:lnTo>
                  <a:lnTo>
                    <a:pt x="564" y="900"/>
                  </a:lnTo>
                  <a:lnTo>
                    <a:pt x="575" y="888"/>
                  </a:lnTo>
                  <a:lnTo>
                    <a:pt x="583" y="877"/>
                  </a:lnTo>
                  <a:lnTo>
                    <a:pt x="564" y="872"/>
                  </a:lnTo>
                  <a:lnTo>
                    <a:pt x="575" y="860"/>
                  </a:lnTo>
                  <a:lnTo>
                    <a:pt x="594" y="862"/>
                  </a:lnTo>
                  <a:lnTo>
                    <a:pt x="609" y="858"/>
                  </a:lnTo>
                  <a:lnTo>
                    <a:pt x="628" y="856"/>
                  </a:lnTo>
                  <a:lnTo>
                    <a:pt x="620" y="870"/>
                  </a:lnTo>
                  <a:lnTo>
                    <a:pt x="619" y="887"/>
                  </a:lnTo>
                  <a:lnTo>
                    <a:pt x="634" y="892"/>
                  </a:lnTo>
                  <a:lnTo>
                    <a:pt x="647" y="887"/>
                  </a:lnTo>
                  <a:lnTo>
                    <a:pt x="652" y="875"/>
                  </a:lnTo>
                  <a:lnTo>
                    <a:pt x="671" y="892"/>
                  </a:lnTo>
                  <a:lnTo>
                    <a:pt x="675" y="879"/>
                  </a:lnTo>
                  <a:lnTo>
                    <a:pt x="684" y="870"/>
                  </a:lnTo>
                  <a:lnTo>
                    <a:pt x="698" y="881"/>
                  </a:lnTo>
                  <a:lnTo>
                    <a:pt x="703" y="896"/>
                  </a:lnTo>
                  <a:lnTo>
                    <a:pt x="696" y="905"/>
                  </a:lnTo>
                  <a:lnTo>
                    <a:pt x="705" y="926"/>
                  </a:lnTo>
                  <a:lnTo>
                    <a:pt x="724" y="907"/>
                  </a:lnTo>
                  <a:lnTo>
                    <a:pt x="739" y="917"/>
                  </a:lnTo>
                  <a:lnTo>
                    <a:pt x="754" y="913"/>
                  </a:lnTo>
                  <a:lnTo>
                    <a:pt x="758" y="892"/>
                  </a:lnTo>
                  <a:lnTo>
                    <a:pt x="760" y="883"/>
                  </a:lnTo>
                  <a:lnTo>
                    <a:pt x="767" y="873"/>
                  </a:lnTo>
                  <a:lnTo>
                    <a:pt x="769" y="860"/>
                  </a:lnTo>
                  <a:lnTo>
                    <a:pt x="756" y="849"/>
                  </a:lnTo>
                  <a:lnTo>
                    <a:pt x="737" y="841"/>
                  </a:lnTo>
                  <a:lnTo>
                    <a:pt x="743" y="830"/>
                  </a:lnTo>
                  <a:lnTo>
                    <a:pt x="728" y="819"/>
                  </a:lnTo>
                  <a:lnTo>
                    <a:pt x="716" y="802"/>
                  </a:lnTo>
                  <a:lnTo>
                    <a:pt x="709" y="785"/>
                  </a:lnTo>
                  <a:lnTo>
                    <a:pt x="716" y="778"/>
                  </a:lnTo>
                  <a:lnTo>
                    <a:pt x="726" y="763"/>
                  </a:lnTo>
                  <a:lnTo>
                    <a:pt x="716" y="757"/>
                  </a:lnTo>
                  <a:lnTo>
                    <a:pt x="714" y="740"/>
                  </a:lnTo>
                  <a:lnTo>
                    <a:pt x="716" y="721"/>
                  </a:lnTo>
                  <a:lnTo>
                    <a:pt x="699" y="714"/>
                  </a:lnTo>
                  <a:lnTo>
                    <a:pt x="681" y="704"/>
                  </a:lnTo>
                  <a:lnTo>
                    <a:pt x="664" y="693"/>
                  </a:lnTo>
                  <a:lnTo>
                    <a:pt x="647" y="684"/>
                  </a:lnTo>
                  <a:lnTo>
                    <a:pt x="624" y="680"/>
                  </a:lnTo>
                  <a:lnTo>
                    <a:pt x="605" y="665"/>
                  </a:lnTo>
                  <a:lnTo>
                    <a:pt x="594" y="644"/>
                  </a:lnTo>
                  <a:lnTo>
                    <a:pt x="588" y="625"/>
                  </a:lnTo>
                  <a:lnTo>
                    <a:pt x="588" y="436"/>
                  </a:lnTo>
                  <a:lnTo>
                    <a:pt x="611" y="432"/>
                  </a:lnTo>
                  <a:lnTo>
                    <a:pt x="620" y="423"/>
                  </a:lnTo>
                  <a:lnTo>
                    <a:pt x="641" y="426"/>
                  </a:lnTo>
                  <a:lnTo>
                    <a:pt x="660" y="425"/>
                  </a:lnTo>
                  <a:lnTo>
                    <a:pt x="675" y="413"/>
                  </a:lnTo>
                  <a:lnTo>
                    <a:pt x="688" y="400"/>
                  </a:lnTo>
                  <a:lnTo>
                    <a:pt x="703" y="408"/>
                  </a:lnTo>
                  <a:lnTo>
                    <a:pt x="726" y="393"/>
                  </a:lnTo>
                  <a:lnTo>
                    <a:pt x="733" y="383"/>
                  </a:lnTo>
                  <a:lnTo>
                    <a:pt x="746" y="385"/>
                  </a:lnTo>
                  <a:lnTo>
                    <a:pt x="767" y="396"/>
                  </a:lnTo>
                  <a:lnTo>
                    <a:pt x="792" y="396"/>
                  </a:lnTo>
                  <a:lnTo>
                    <a:pt x="799" y="406"/>
                  </a:lnTo>
                  <a:lnTo>
                    <a:pt x="812" y="411"/>
                  </a:lnTo>
                  <a:lnTo>
                    <a:pt x="824" y="398"/>
                  </a:lnTo>
                  <a:lnTo>
                    <a:pt x="844" y="398"/>
                  </a:lnTo>
                  <a:lnTo>
                    <a:pt x="837" y="381"/>
                  </a:lnTo>
                  <a:lnTo>
                    <a:pt x="825" y="372"/>
                  </a:lnTo>
                  <a:lnTo>
                    <a:pt x="837" y="361"/>
                  </a:lnTo>
                  <a:lnTo>
                    <a:pt x="833" y="344"/>
                  </a:lnTo>
                  <a:lnTo>
                    <a:pt x="844" y="338"/>
                  </a:lnTo>
                  <a:lnTo>
                    <a:pt x="827" y="329"/>
                  </a:lnTo>
                  <a:lnTo>
                    <a:pt x="831" y="314"/>
                  </a:lnTo>
                  <a:lnTo>
                    <a:pt x="824" y="302"/>
                  </a:lnTo>
                  <a:lnTo>
                    <a:pt x="809" y="287"/>
                  </a:lnTo>
                  <a:lnTo>
                    <a:pt x="790" y="286"/>
                  </a:lnTo>
                  <a:lnTo>
                    <a:pt x="771" y="276"/>
                  </a:lnTo>
                  <a:lnTo>
                    <a:pt x="762" y="293"/>
                  </a:lnTo>
                  <a:lnTo>
                    <a:pt x="745" y="278"/>
                  </a:lnTo>
                  <a:lnTo>
                    <a:pt x="733" y="289"/>
                  </a:lnTo>
                  <a:lnTo>
                    <a:pt x="718" y="287"/>
                  </a:lnTo>
                  <a:lnTo>
                    <a:pt x="713" y="276"/>
                  </a:lnTo>
                  <a:lnTo>
                    <a:pt x="696" y="274"/>
                  </a:lnTo>
                  <a:lnTo>
                    <a:pt x="683" y="284"/>
                  </a:lnTo>
                  <a:lnTo>
                    <a:pt x="673" y="272"/>
                  </a:lnTo>
                  <a:lnTo>
                    <a:pt x="664" y="274"/>
                  </a:lnTo>
                  <a:lnTo>
                    <a:pt x="652" y="286"/>
                  </a:lnTo>
                  <a:lnTo>
                    <a:pt x="639" y="287"/>
                  </a:lnTo>
                  <a:lnTo>
                    <a:pt x="639" y="107"/>
                  </a:lnTo>
                  <a:lnTo>
                    <a:pt x="628" y="98"/>
                  </a:lnTo>
                  <a:lnTo>
                    <a:pt x="617" y="92"/>
                  </a:lnTo>
                  <a:lnTo>
                    <a:pt x="594" y="96"/>
                  </a:lnTo>
                  <a:lnTo>
                    <a:pt x="577" y="92"/>
                  </a:lnTo>
                  <a:lnTo>
                    <a:pt x="564" y="75"/>
                  </a:lnTo>
                  <a:lnTo>
                    <a:pt x="553" y="62"/>
                  </a:lnTo>
                  <a:lnTo>
                    <a:pt x="538" y="55"/>
                  </a:lnTo>
                  <a:lnTo>
                    <a:pt x="540" y="40"/>
                  </a:lnTo>
                  <a:lnTo>
                    <a:pt x="553" y="32"/>
                  </a:lnTo>
                  <a:lnTo>
                    <a:pt x="553" y="17"/>
                  </a:lnTo>
                  <a:lnTo>
                    <a:pt x="553" y="0"/>
                  </a:lnTo>
                  <a:lnTo>
                    <a:pt x="540" y="19"/>
                  </a:lnTo>
                  <a:lnTo>
                    <a:pt x="517" y="25"/>
                  </a:lnTo>
                  <a:lnTo>
                    <a:pt x="493" y="30"/>
                  </a:lnTo>
                  <a:lnTo>
                    <a:pt x="478" y="28"/>
                  </a:lnTo>
                  <a:lnTo>
                    <a:pt x="462" y="36"/>
                  </a:lnTo>
                  <a:lnTo>
                    <a:pt x="449" y="47"/>
                  </a:lnTo>
                  <a:lnTo>
                    <a:pt x="431" y="45"/>
                  </a:lnTo>
                  <a:lnTo>
                    <a:pt x="419" y="55"/>
                  </a:lnTo>
                  <a:lnTo>
                    <a:pt x="399" y="62"/>
                  </a:lnTo>
                  <a:lnTo>
                    <a:pt x="384" y="58"/>
                  </a:lnTo>
                  <a:lnTo>
                    <a:pt x="367" y="55"/>
                  </a:lnTo>
                  <a:lnTo>
                    <a:pt x="348" y="60"/>
                  </a:lnTo>
                  <a:lnTo>
                    <a:pt x="323" y="58"/>
                  </a:lnTo>
                  <a:lnTo>
                    <a:pt x="314" y="75"/>
                  </a:lnTo>
                  <a:lnTo>
                    <a:pt x="301" y="90"/>
                  </a:lnTo>
                  <a:lnTo>
                    <a:pt x="278" y="92"/>
                  </a:lnTo>
                  <a:lnTo>
                    <a:pt x="258" y="103"/>
                  </a:lnTo>
                  <a:lnTo>
                    <a:pt x="239" y="117"/>
                  </a:lnTo>
                  <a:lnTo>
                    <a:pt x="231" y="135"/>
                  </a:lnTo>
                  <a:lnTo>
                    <a:pt x="220" y="147"/>
                  </a:lnTo>
                  <a:lnTo>
                    <a:pt x="197" y="133"/>
                  </a:lnTo>
                  <a:lnTo>
                    <a:pt x="179" y="117"/>
                  </a:lnTo>
                  <a:lnTo>
                    <a:pt x="158" y="115"/>
                  </a:lnTo>
                  <a:lnTo>
                    <a:pt x="145" y="132"/>
                  </a:lnTo>
                  <a:lnTo>
                    <a:pt x="150" y="148"/>
                  </a:lnTo>
                  <a:lnTo>
                    <a:pt x="160" y="164"/>
                  </a:lnTo>
                  <a:lnTo>
                    <a:pt x="158" y="190"/>
                  </a:lnTo>
                  <a:lnTo>
                    <a:pt x="158" y="224"/>
                  </a:lnTo>
                  <a:lnTo>
                    <a:pt x="148" y="250"/>
                  </a:lnTo>
                  <a:lnTo>
                    <a:pt x="150" y="272"/>
                  </a:lnTo>
                  <a:lnTo>
                    <a:pt x="158" y="293"/>
                  </a:lnTo>
                  <a:lnTo>
                    <a:pt x="141" y="291"/>
                  </a:lnTo>
                  <a:lnTo>
                    <a:pt x="133" y="302"/>
                  </a:lnTo>
                  <a:lnTo>
                    <a:pt x="131" y="318"/>
                  </a:lnTo>
                  <a:lnTo>
                    <a:pt x="122" y="329"/>
                  </a:lnTo>
                  <a:lnTo>
                    <a:pt x="107" y="338"/>
                  </a:lnTo>
                  <a:lnTo>
                    <a:pt x="92" y="334"/>
                  </a:lnTo>
                  <a:lnTo>
                    <a:pt x="79" y="346"/>
                  </a:lnTo>
                  <a:lnTo>
                    <a:pt x="81" y="366"/>
                  </a:lnTo>
                  <a:lnTo>
                    <a:pt x="17" y="421"/>
                  </a:lnTo>
                  <a:lnTo>
                    <a:pt x="0" y="432"/>
                  </a:lnTo>
                  <a:lnTo>
                    <a:pt x="13" y="434"/>
                  </a:lnTo>
                  <a:lnTo>
                    <a:pt x="15" y="451"/>
                  </a:lnTo>
                  <a:lnTo>
                    <a:pt x="24" y="460"/>
                  </a:lnTo>
                  <a:lnTo>
                    <a:pt x="34" y="456"/>
                  </a:lnTo>
                  <a:lnTo>
                    <a:pt x="41" y="473"/>
                  </a:lnTo>
                  <a:lnTo>
                    <a:pt x="43" y="488"/>
                  </a:lnTo>
                  <a:lnTo>
                    <a:pt x="56" y="485"/>
                  </a:lnTo>
                  <a:lnTo>
                    <a:pt x="64" y="500"/>
                  </a:lnTo>
                  <a:lnTo>
                    <a:pt x="69" y="517"/>
                  </a:lnTo>
                  <a:lnTo>
                    <a:pt x="81" y="513"/>
                  </a:lnTo>
                  <a:lnTo>
                    <a:pt x="90" y="526"/>
                  </a:lnTo>
                  <a:lnTo>
                    <a:pt x="100" y="528"/>
                  </a:lnTo>
                  <a:lnTo>
                    <a:pt x="107" y="539"/>
                  </a:lnTo>
                  <a:lnTo>
                    <a:pt x="118" y="550"/>
                  </a:lnTo>
                  <a:lnTo>
                    <a:pt x="131" y="556"/>
                  </a:lnTo>
                  <a:lnTo>
                    <a:pt x="143" y="556"/>
                  </a:lnTo>
                  <a:lnTo>
                    <a:pt x="156" y="560"/>
                  </a:lnTo>
                  <a:lnTo>
                    <a:pt x="162" y="567"/>
                  </a:lnTo>
                  <a:lnTo>
                    <a:pt x="175" y="560"/>
                  </a:lnTo>
                  <a:lnTo>
                    <a:pt x="182" y="567"/>
                  </a:lnTo>
                  <a:lnTo>
                    <a:pt x="194" y="560"/>
                  </a:lnTo>
                  <a:lnTo>
                    <a:pt x="207" y="564"/>
                  </a:lnTo>
                  <a:lnTo>
                    <a:pt x="214" y="573"/>
                  </a:lnTo>
                  <a:lnTo>
                    <a:pt x="226" y="586"/>
                  </a:lnTo>
                  <a:close/>
                </a:path>
              </a:pathLst>
            </a:custGeom>
            <a:solidFill>
              <a:schemeClr val="bg1"/>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95" name="Freeform 67">
              <a:extLst>
                <a:ext uri="{FF2B5EF4-FFF2-40B4-BE49-F238E27FC236}">
                  <a16:creationId xmlns:a16="http://schemas.microsoft.com/office/drawing/2014/main" id="{4B4BDAF0-4908-4854-9CDC-28AFB6AAE9AC}"/>
                </a:ext>
              </a:extLst>
            </p:cNvPr>
            <p:cNvSpPr>
              <a:spLocks/>
            </p:cNvSpPr>
            <p:nvPr/>
          </p:nvSpPr>
          <p:spPr bwMode="auto">
            <a:xfrm>
              <a:off x="2654293" y="6034797"/>
              <a:ext cx="2289175" cy="1847850"/>
            </a:xfrm>
            <a:custGeom>
              <a:avLst/>
              <a:gdLst>
                <a:gd name="T0" fmla="*/ 197 w 1442"/>
                <a:gd name="T1" fmla="*/ 178 h 1164"/>
                <a:gd name="T2" fmla="*/ 248 w 1442"/>
                <a:gd name="T3" fmla="*/ 203 h 1164"/>
                <a:gd name="T4" fmla="*/ 327 w 1442"/>
                <a:gd name="T5" fmla="*/ 218 h 1164"/>
                <a:gd name="T6" fmla="*/ 408 w 1442"/>
                <a:gd name="T7" fmla="*/ 208 h 1164"/>
                <a:gd name="T8" fmla="*/ 480 w 1442"/>
                <a:gd name="T9" fmla="*/ 216 h 1164"/>
                <a:gd name="T10" fmla="*/ 555 w 1442"/>
                <a:gd name="T11" fmla="*/ 212 h 1164"/>
                <a:gd name="T12" fmla="*/ 624 w 1442"/>
                <a:gd name="T13" fmla="*/ 206 h 1164"/>
                <a:gd name="T14" fmla="*/ 675 w 1442"/>
                <a:gd name="T15" fmla="*/ 137 h 1164"/>
                <a:gd name="T16" fmla="*/ 750 w 1442"/>
                <a:gd name="T17" fmla="*/ 113 h 1164"/>
                <a:gd name="T18" fmla="*/ 797 w 1442"/>
                <a:gd name="T19" fmla="*/ 41 h 1164"/>
                <a:gd name="T20" fmla="*/ 878 w 1442"/>
                <a:gd name="T21" fmla="*/ 0 h 1164"/>
                <a:gd name="T22" fmla="*/ 933 w 1442"/>
                <a:gd name="T23" fmla="*/ 28 h 1164"/>
                <a:gd name="T24" fmla="*/ 1002 w 1442"/>
                <a:gd name="T25" fmla="*/ 60 h 1164"/>
                <a:gd name="T26" fmla="*/ 1038 w 1442"/>
                <a:gd name="T27" fmla="*/ 122 h 1164"/>
                <a:gd name="T28" fmla="*/ 1123 w 1442"/>
                <a:gd name="T29" fmla="*/ 128 h 1164"/>
                <a:gd name="T30" fmla="*/ 1194 w 1442"/>
                <a:gd name="T31" fmla="*/ 139 h 1164"/>
                <a:gd name="T32" fmla="*/ 1196 w 1442"/>
                <a:gd name="T33" fmla="*/ 184 h 1164"/>
                <a:gd name="T34" fmla="*/ 1194 w 1442"/>
                <a:gd name="T35" fmla="*/ 253 h 1164"/>
                <a:gd name="T36" fmla="*/ 1209 w 1442"/>
                <a:gd name="T37" fmla="*/ 299 h 1164"/>
                <a:gd name="T38" fmla="*/ 1228 w 1442"/>
                <a:gd name="T39" fmla="*/ 299 h 1164"/>
                <a:gd name="T40" fmla="*/ 1284 w 1442"/>
                <a:gd name="T41" fmla="*/ 297 h 1164"/>
                <a:gd name="T42" fmla="*/ 1335 w 1442"/>
                <a:gd name="T43" fmla="*/ 319 h 1164"/>
                <a:gd name="T44" fmla="*/ 1360 w 1442"/>
                <a:gd name="T45" fmla="*/ 332 h 1164"/>
                <a:gd name="T46" fmla="*/ 1422 w 1442"/>
                <a:gd name="T47" fmla="*/ 319 h 1164"/>
                <a:gd name="T48" fmla="*/ 1431 w 1442"/>
                <a:gd name="T49" fmla="*/ 362 h 1164"/>
                <a:gd name="T50" fmla="*/ 1292 w 1442"/>
                <a:gd name="T51" fmla="*/ 1164 h 1164"/>
                <a:gd name="T52" fmla="*/ 1254 w 1442"/>
                <a:gd name="T53" fmla="*/ 1097 h 1164"/>
                <a:gd name="T54" fmla="*/ 1196 w 1442"/>
                <a:gd name="T55" fmla="*/ 1048 h 1164"/>
                <a:gd name="T56" fmla="*/ 1111 w 1442"/>
                <a:gd name="T57" fmla="*/ 1063 h 1164"/>
                <a:gd name="T58" fmla="*/ 1228 w 1442"/>
                <a:gd name="T59" fmla="*/ 760 h 1164"/>
                <a:gd name="T60" fmla="*/ 1185 w 1442"/>
                <a:gd name="T61" fmla="*/ 727 h 1164"/>
                <a:gd name="T62" fmla="*/ 1147 w 1442"/>
                <a:gd name="T63" fmla="*/ 695 h 1164"/>
                <a:gd name="T64" fmla="*/ 1096 w 1442"/>
                <a:gd name="T65" fmla="*/ 687 h 1164"/>
                <a:gd name="T66" fmla="*/ 1040 w 1442"/>
                <a:gd name="T67" fmla="*/ 650 h 1164"/>
                <a:gd name="T68" fmla="*/ 972 w 1442"/>
                <a:gd name="T69" fmla="*/ 655 h 1164"/>
                <a:gd name="T70" fmla="*/ 918 w 1442"/>
                <a:gd name="T71" fmla="*/ 682 h 1164"/>
                <a:gd name="T72" fmla="*/ 854 w 1442"/>
                <a:gd name="T73" fmla="*/ 687 h 1164"/>
                <a:gd name="T74" fmla="*/ 784 w 1442"/>
                <a:gd name="T75" fmla="*/ 633 h 1164"/>
                <a:gd name="T76" fmla="*/ 733 w 1442"/>
                <a:gd name="T77" fmla="*/ 680 h 1164"/>
                <a:gd name="T78" fmla="*/ 664 w 1442"/>
                <a:gd name="T79" fmla="*/ 721 h 1164"/>
                <a:gd name="T80" fmla="*/ 579 w 1442"/>
                <a:gd name="T81" fmla="*/ 717 h 1164"/>
                <a:gd name="T82" fmla="*/ 512 w 1442"/>
                <a:gd name="T83" fmla="*/ 734 h 1164"/>
                <a:gd name="T84" fmla="*/ 434 w 1442"/>
                <a:gd name="T85" fmla="*/ 723 h 1164"/>
                <a:gd name="T86" fmla="*/ 376 w 1442"/>
                <a:gd name="T87" fmla="*/ 693 h 1164"/>
                <a:gd name="T88" fmla="*/ 387 w 1442"/>
                <a:gd name="T89" fmla="*/ 637 h 1164"/>
                <a:gd name="T90" fmla="*/ 372 w 1442"/>
                <a:gd name="T91" fmla="*/ 580 h 1164"/>
                <a:gd name="T92" fmla="*/ 337 w 1442"/>
                <a:gd name="T93" fmla="*/ 560 h 1164"/>
                <a:gd name="T94" fmla="*/ 271 w 1442"/>
                <a:gd name="T95" fmla="*/ 548 h 1164"/>
                <a:gd name="T96" fmla="*/ 275 w 1442"/>
                <a:gd name="T97" fmla="*/ 488 h 1164"/>
                <a:gd name="T98" fmla="*/ 239 w 1442"/>
                <a:gd name="T99" fmla="*/ 437 h 1164"/>
                <a:gd name="T100" fmla="*/ 145 w 1442"/>
                <a:gd name="T101" fmla="*/ 392 h 1164"/>
                <a:gd name="T102" fmla="*/ 81 w 1442"/>
                <a:gd name="T103" fmla="*/ 359 h 1164"/>
                <a:gd name="T104" fmla="*/ 30 w 1442"/>
                <a:gd name="T105" fmla="*/ 321 h 1164"/>
                <a:gd name="T106" fmla="*/ 15 w 1442"/>
                <a:gd name="T107" fmla="*/ 265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2" h="1164">
                  <a:moveTo>
                    <a:pt x="0" y="227"/>
                  </a:moveTo>
                  <a:lnTo>
                    <a:pt x="149" y="176"/>
                  </a:lnTo>
                  <a:lnTo>
                    <a:pt x="169" y="182"/>
                  </a:lnTo>
                  <a:lnTo>
                    <a:pt x="182" y="173"/>
                  </a:lnTo>
                  <a:lnTo>
                    <a:pt x="197" y="178"/>
                  </a:lnTo>
                  <a:lnTo>
                    <a:pt x="212" y="178"/>
                  </a:lnTo>
                  <a:lnTo>
                    <a:pt x="212" y="190"/>
                  </a:lnTo>
                  <a:lnTo>
                    <a:pt x="233" y="190"/>
                  </a:lnTo>
                  <a:lnTo>
                    <a:pt x="235" y="208"/>
                  </a:lnTo>
                  <a:lnTo>
                    <a:pt x="248" y="203"/>
                  </a:lnTo>
                  <a:lnTo>
                    <a:pt x="261" y="212"/>
                  </a:lnTo>
                  <a:lnTo>
                    <a:pt x="278" y="208"/>
                  </a:lnTo>
                  <a:lnTo>
                    <a:pt x="297" y="203"/>
                  </a:lnTo>
                  <a:lnTo>
                    <a:pt x="310" y="210"/>
                  </a:lnTo>
                  <a:lnTo>
                    <a:pt x="327" y="218"/>
                  </a:lnTo>
                  <a:lnTo>
                    <a:pt x="350" y="231"/>
                  </a:lnTo>
                  <a:lnTo>
                    <a:pt x="372" y="227"/>
                  </a:lnTo>
                  <a:lnTo>
                    <a:pt x="382" y="214"/>
                  </a:lnTo>
                  <a:lnTo>
                    <a:pt x="391" y="203"/>
                  </a:lnTo>
                  <a:lnTo>
                    <a:pt x="408" y="208"/>
                  </a:lnTo>
                  <a:lnTo>
                    <a:pt x="423" y="223"/>
                  </a:lnTo>
                  <a:lnTo>
                    <a:pt x="440" y="229"/>
                  </a:lnTo>
                  <a:lnTo>
                    <a:pt x="455" y="225"/>
                  </a:lnTo>
                  <a:lnTo>
                    <a:pt x="465" y="212"/>
                  </a:lnTo>
                  <a:lnTo>
                    <a:pt x="480" y="216"/>
                  </a:lnTo>
                  <a:lnTo>
                    <a:pt x="498" y="229"/>
                  </a:lnTo>
                  <a:lnTo>
                    <a:pt x="515" y="244"/>
                  </a:lnTo>
                  <a:lnTo>
                    <a:pt x="532" y="246"/>
                  </a:lnTo>
                  <a:lnTo>
                    <a:pt x="543" y="231"/>
                  </a:lnTo>
                  <a:lnTo>
                    <a:pt x="555" y="212"/>
                  </a:lnTo>
                  <a:lnTo>
                    <a:pt x="568" y="206"/>
                  </a:lnTo>
                  <a:lnTo>
                    <a:pt x="579" y="222"/>
                  </a:lnTo>
                  <a:lnTo>
                    <a:pt x="594" y="227"/>
                  </a:lnTo>
                  <a:lnTo>
                    <a:pt x="609" y="227"/>
                  </a:lnTo>
                  <a:lnTo>
                    <a:pt x="624" y="206"/>
                  </a:lnTo>
                  <a:lnTo>
                    <a:pt x="634" y="190"/>
                  </a:lnTo>
                  <a:lnTo>
                    <a:pt x="636" y="171"/>
                  </a:lnTo>
                  <a:lnTo>
                    <a:pt x="643" y="152"/>
                  </a:lnTo>
                  <a:lnTo>
                    <a:pt x="660" y="143"/>
                  </a:lnTo>
                  <a:lnTo>
                    <a:pt x="675" y="137"/>
                  </a:lnTo>
                  <a:lnTo>
                    <a:pt x="679" y="118"/>
                  </a:lnTo>
                  <a:lnTo>
                    <a:pt x="688" y="109"/>
                  </a:lnTo>
                  <a:lnTo>
                    <a:pt x="711" y="116"/>
                  </a:lnTo>
                  <a:lnTo>
                    <a:pt x="730" y="120"/>
                  </a:lnTo>
                  <a:lnTo>
                    <a:pt x="750" y="113"/>
                  </a:lnTo>
                  <a:lnTo>
                    <a:pt x="758" y="90"/>
                  </a:lnTo>
                  <a:lnTo>
                    <a:pt x="764" y="73"/>
                  </a:lnTo>
                  <a:lnTo>
                    <a:pt x="777" y="66"/>
                  </a:lnTo>
                  <a:lnTo>
                    <a:pt x="790" y="56"/>
                  </a:lnTo>
                  <a:lnTo>
                    <a:pt x="797" y="41"/>
                  </a:lnTo>
                  <a:lnTo>
                    <a:pt x="803" y="34"/>
                  </a:lnTo>
                  <a:lnTo>
                    <a:pt x="826" y="28"/>
                  </a:lnTo>
                  <a:lnTo>
                    <a:pt x="858" y="26"/>
                  </a:lnTo>
                  <a:lnTo>
                    <a:pt x="874" y="19"/>
                  </a:lnTo>
                  <a:lnTo>
                    <a:pt x="878" y="0"/>
                  </a:lnTo>
                  <a:lnTo>
                    <a:pt x="890" y="13"/>
                  </a:lnTo>
                  <a:lnTo>
                    <a:pt x="910" y="9"/>
                  </a:lnTo>
                  <a:lnTo>
                    <a:pt x="923" y="4"/>
                  </a:lnTo>
                  <a:lnTo>
                    <a:pt x="931" y="17"/>
                  </a:lnTo>
                  <a:lnTo>
                    <a:pt x="933" y="28"/>
                  </a:lnTo>
                  <a:lnTo>
                    <a:pt x="952" y="34"/>
                  </a:lnTo>
                  <a:lnTo>
                    <a:pt x="965" y="39"/>
                  </a:lnTo>
                  <a:lnTo>
                    <a:pt x="978" y="34"/>
                  </a:lnTo>
                  <a:lnTo>
                    <a:pt x="993" y="51"/>
                  </a:lnTo>
                  <a:lnTo>
                    <a:pt x="1002" y="60"/>
                  </a:lnTo>
                  <a:lnTo>
                    <a:pt x="984" y="73"/>
                  </a:lnTo>
                  <a:lnTo>
                    <a:pt x="1000" y="88"/>
                  </a:lnTo>
                  <a:lnTo>
                    <a:pt x="1010" y="96"/>
                  </a:lnTo>
                  <a:lnTo>
                    <a:pt x="1012" y="114"/>
                  </a:lnTo>
                  <a:lnTo>
                    <a:pt x="1038" y="122"/>
                  </a:lnTo>
                  <a:lnTo>
                    <a:pt x="1049" y="109"/>
                  </a:lnTo>
                  <a:lnTo>
                    <a:pt x="1074" y="122"/>
                  </a:lnTo>
                  <a:lnTo>
                    <a:pt x="1085" y="116"/>
                  </a:lnTo>
                  <a:lnTo>
                    <a:pt x="1093" y="124"/>
                  </a:lnTo>
                  <a:lnTo>
                    <a:pt x="1123" y="128"/>
                  </a:lnTo>
                  <a:lnTo>
                    <a:pt x="1136" y="145"/>
                  </a:lnTo>
                  <a:lnTo>
                    <a:pt x="1153" y="152"/>
                  </a:lnTo>
                  <a:lnTo>
                    <a:pt x="1170" y="156"/>
                  </a:lnTo>
                  <a:lnTo>
                    <a:pt x="1179" y="139"/>
                  </a:lnTo>
                  <a:lnTo>
                    <a:pt x="1194" y="139"/>
                  </a:lnTo>
                  <a:lnTo>
                    <a:pt x="1207" y="145"/>
                  </a:lnTo>
                  <a:lnTo>
                    <a:pt x="1198" y="156"/>
                  </a:lnTo>
                  <a:lnTo>
                    <a:pt x="1185" y="165"/>
                  </a:lnTo>
                  <a:lnTo>
                    <a:pt x="1179" y="184"/>
                  </a:lnTo>
                  <a:lnTo>
                    <a:pt x="1196" y="184"/>
                  </a:lnTo>
                  <a:lnTo>
                    <a:pt x="1198" y="205"/>
                  </a:lnTo>
                  <a:lnTo>
                    <a:pt x="1196" y="223"/>
                  </a:lnTo>
                  <a:lnTo>
                    <a:pt x="1185" y="227"/>
                  </a:lnTo>
                  <a:lnTo>
                    <a:pt x="1185" y="240"/>
                  </a:lnTo>
                  <a:lnTo>
                    <a:pt x="1194" y="253"/>
                  </a:lnTo>
                  <a:lnTo>
                    <a:pt x="1207" y="265"/>
                  </a:lnTo>
                  <a:lnTo>
                    <a:pt x="1198" y="282"/>
                  </a:lnTo>
                  <a:lnTo>
                    <a:pt x="1185" y="287"/>
                  </a:lnTo>
                  <a:lnTo>
                    <a:pt x="1190" y="300"/>
                  </a:lnTo>
                  <a:lnTo>
                    <a:pt x="1209" y="299"/>
                  </a:lnTo>
                  <a:lnTo>
                    <a:pt x="1213" y="315"/>
                  </a:lnTo>
                  <a:lnTo>
                    <a:pt x="1228" y="327"/>
                  </a:lnTo>
                  <a:lnTo>
                    <a:pt x="1239" y="315"/>
                  </a:lnTo>
                  <a:lnTo>
                    <a:pt x="1247" y="304"/>
                  </a:lnTo>
                  <a:lnTo>
                    <a:pt x="1228" y="299"/>
                  </a:lnTo>
                  <a:lnTo>
                    <a:pt x="1239" y="287"/>
                  </a:lnTo>
                  <a:lnTo>
                    <a:pt x="1258" y="289"/>
                  </a:lnTo>
                  <a:lnTo>
                    <a:pt x="1273" y="285"/>
                  </a:lnTo>
                  <a:lnTo>
                    <a:pt x="1292" y="283"/>
                  </a:lnTo>
                  <a:lnTo>
                    <a:pt x="1284" y="297"/>
                  </a:lnTo>
                  <a:lnTo>
                    <a:pt x="1283" y="314"/>
                  </a:lnTo>
                  <a:lnTo>
                    <a:pt x="1298" y="319"/>
                  </a:lnTo>
                  <a:lnTo>
                    <a:pt x="1311" y="314"/>
                  </a:lnTo>
                  <a:lnTo>
                    <a:pt x="1316" y="302"/>
                  </a:lnTo>
                  <a:lnTo>
                    <a:pt x="1335" y="319"/>
                  </a:lnTo>
                  <a:lnTo>
                    <a:pt x="1339" y="306"/>
                  </a:lnTo>
                  <a:lnTo>
                    <a:pt x="1348" y="297"/>
                  </a:lnTo>
                  <a:lnTo>
                    <a:pt x="1362" y="308"/>
                  </a:lnTo>
                  <a:lnTo>
                    <a:pt x="1367" y="323"/>
                  </a:lnTo>
                  <a:lnTo>
                    <a:pt x="1360" y="332"/>
                  </a:lnTo>
                  <a:lnTo>
                    <a:pt x="1369" y="353"/>
                  </a:lnTo>
                  <a:lnTo>
                    <a:pt x="1388" y="334"/>
                  </a:lnTo>
                  <a:lnTo>
                    <a:pt x="1403" y="344"/>
                  </a:lnTo>
                  <a:lnTo>
                    <a:pt x="1418" y="340"/>
                  </a:lnTo>
                  <a:lnTo>
                    <a:pt x="1422" y="319"/>
                  </a:lnTo>
                  <a:lnTo>
                    <a:pt x="1424" y="310"/>
                  </a:lnTo>
                  <a:lnTo>
                    <a:pt x="1431" y="300"/>
                  </a:lnTo>
                  <a:lnTo>
                    <a:pt x="1442" y="315"/>
                  </a:lnTo>
                  <a:lnTo>
                    <a:pt x="1433" y="340"/>
                  </a:lnTo>
                  <a:lnTo>
                    <a:pt x="1431" y="362"/>
                  </a:lnTo>
                  <a:lnTo>
                    <a:pt x="1437" y="379"/>
                  </a:lnTo>
                  <a:lnTo>
                    <a:pt x="1431" y="398"/>
                  </a:lnTo>
                  <a:lnTo>
                    <a:pt x="1426" y="421"/>
                  </a:lnTo>
                  <a:lnTo>
                    <a:pt x="1427" y="436"/>
                  </a:lnTo>
                  <a:lnTo>
                    <a:pt x="1292" y="1164"/>
                  </a:lnTo>
                  <a:lnTo>
                    <a:pt x="1279" y="1155"/>
                  </a:lnTo>
                  <a:lnTo>
                    <a:pt x="1273" y="1136"/>
                  </a:lnTo>
                  <a:lnTo>
                    <a:pt x="1258" y="1129"/>
                  </a:lnTo>
                  <a:lnTo>
                    <a:pt x="1256" y="1115"/>
                  </a:lnTo>
                  <a:lnTo>
                    <a:pt x="1254" y="1097"/>
                  </a:lnTo>
                  <a:lnTo>
                    <a:pt x="1247" y="1087"/>
                  </a:lnTo>
                  <a:lnTo>
                    <a:pt x="1228" y="1082"/>
                  </a:lnTo>
                  <a:lnTo>
                    <a:pt x="1217" y="1074"/>
                  </a:lnTo>
                  <a:lnTo>
                    <a:pt x="1204" y="1061"/>
                  </a:lnTo>
                  <a:lnTo>
                    <a:pt x="1196" y="1048"/>
                  </a:lnTo>
                  <a:lnTo>
                    <a:pt x="1177" y="1044"/>
                  </a:lnTo>
                  <a:lnTo>
                    <a:pt x="1164" y="1057"/>
                  </a:lnTo>
                  <a:lnTo>
                    <a:pt x="1151" y="1072"/>
                  </a:lnTo>
                  <a:lnTo>
                    <a:pt x="1126" y="1065"/>
                  </a:lnTo>
                  <a:lnTo>
                    <a:pt x="1111" y="1063"/>
                  </a:lnTo>
                  <a:lnTo>
                    <a:pt x="1085" y="1067"/>
                  </a:lnTo>
                  <a:lnTo>
                    <a:pt x="1068" y="1061"/>
                  </a:lnTo>
                  <a:lnTo>
                    <a:pt x="1258" y="772"/>
                  </a:lnTo>
                  <a:lnTo>
                    <a:pt x="1251" y="744"/>
                  </a:lnTo>
                  <a:lnTo>
                    <a:pt x="1228" y="760"/>
                  </a:lnTo>
                  <a:lnTo>
                    <a:pt x="1230" y="742"/>
                  </a:lnTo>
                  <a:lnTo>
                    <a:pt x="1215" y="744"/>
                  </a:lnTo>
                  <a:lnTo>
                    <a:pt x="1213" y="730"/>
                  </a:lnTo>
                  <a:lnTo>
                    <a:pt x="1207" y="715"/>
                  </a:lnTo>
                  <a:lnTo>
                    <a:pt x="1185" y="727"/>
                  </a:lnTo>
                  <a:lnTo>
                    <a:pt x="1172" y="721"/>
                  </a:lnTo>
                  <a:lnTo>
                    <a:pt x="1187" y="710"/>
                  </a:lnTo>
                  <a:lnTo>
                    <a:pt x="1172" y="706"/>
                  </a:lnTo>
                  <a:lnTo>
                    <a:pt x="1158" y="714"/>
                  </a:lnTo>
                  <a:lnTo>
                    <a:pt x="1147" y="695"/>
                  </a:lnTo>
                  <a:lnTo>
                    <a:pt x="1136" y="700"/>
                  </a:lnTo>
                  <a:lnTo>
                    <a:pt x="1121" y="691"/>
                  </a:lnTo>
                  <a:lnTo>
                    <a:pt x="1115" y="706"/>
                  </a:lnTo>
                  <a:lnTo>
                    <a:pt x="1098" y="704"/>
                  </a:lnTo>
                  <a:lnTo>
                    <a:pt x="1096" y="687"/>
                  </a:lnTo>
                  <a:lnTo>
                    <a:pt x="1089" y="674"/>
                  </a:lnTo>
                  <a:lnTo>
                    <a:pt x="1070" y="670"/>
                  </a:lnTo>
                  <a:lnTo>
                    <a:pt x="1057" y="659"/>
                  </a:lnTo>
                  <a:lnTo>
                    <a:pt x="1044" y="661"/>
                  </a:lnTo>
                  <a:lnTo>
                    <a:pt x="1040" y="650"/>
                  </a:lnTo>
                  <a:lnTo>
                    <a:pt x="1025" y="640"/>
                  </a:lnTo>
                  <a:lnTo>
                    <a:pt x="1010" y="646"/>
                  </a:lnTo>
                  <a:lnTo>
                    <a:pt x="993" y="635"/>
                  </a:lnTo>
                  <a:lnTo>
                    <a:pt x="995" y="659"/>
                  </a:lnTo>
                  <a:lnTo>
                    <a:pt x="972" y="655"/>
                  </a:lnTo>
                  <a:lnTo>
                    <a:pt x="955" y="653"/>
                  </a:lnTo>
                  <a:lnTo>
                    <a:pt x="952" y="667"/>
                  </a:lnTo>
                  <a:lnTo>
                    <a:pt x="948" y="682"/>
                  </a:lnTo>
                  <a:lnTo>
                    <a:pt x="929" y="687"/>
                  </a:lnTo>
                  <a:lnTo>
                    <a:pt x="918" y="682"/>
                  </a:lnTo>
                  <a:lnTo>
                    <a:pt x="899" y="689"/>
                  </a:lnTo>
                  <a:lnTo>
                    <a:pt x="886" y="691"/>
                  </a:lnTo>
                  <a:lnTo>
                    <a:pt x="871" y="678"/>
                  </a:lnTo>
                  <a:lnTo>
                    <a:pt x="861" y="659"/>
                  </a:lnTo>
                  <a:lnTo>
                    <a:pt x="854" y="687"/>
                  </a:lnTo>
                  <a:lnTo>
                    <a:pt x="846" y="655"/>
                  </a:lnTo>
                  <a:lnTo>
                    <a:pt x="826" y="653"/>
                  </a:lnTo>
                  <a:lnTo>
                    <a:pt x="814" y="646"/>
                  </a:lnTo>
                  <a:lnTo>
                    <a:pt x="788" y="652"/>
                  </a:lnTo>
                  <a:lnTo>
                    <a:pt x="784" y="633"/>
                  </a:lnTo>
                  <a:lnTo>
                    <a:pt x="771" y="638"/>
                  </a:lnTo>
                  <a:lnTo>
                    <a:pt x="754" y="644"/>
                  </a:lnTo>
                  <a:lnTo>
                    <a:pt x="748" y="663"/>
                  </a:lnTo>
                  <a:lnTo>
                    <a:pt x="747" y="676"/>
                  </a:lnTo>
                  <a:lnTo>
                    <a:pt x="733" y="680"/>
                  </a:lnTo>
                  <a:lnTo>
                    <a:pt x="732" y="693"/>
                  </a:lnTo>
                  <a:lnTo>
                    <a:pt x="713" y="693"/>
                  </a:lnTo>
                  <a:lnTo>
                    <a:pt x="692" y="687"/>
                  </a:lnTo>
                  <a:lnTo>
                    <a:pt x="677" y="700"/>
                  </a:lnTo>
                  <a:lnTo>
                    <a:pt x="664" y="721"/>
                  </a:lnTo>
                  <a:lnTo>
                    <a:pt x="649" y="719"/>
                  </a:lnTo>
                  <a:lnTo>
                    <a:pt x="632" y="723"/>
                  </a:lnTo>
                  <a:lnTo>
                    <a:pt x="613" y="729"/>
                  </a:lnTo>
                  <a:lnTo>
                    <a:pt x="600" y="721"/>
                  </a:lnTo>
                  <a:lnTo>
                    <a:pt x="579" y="717"/>
                  </a:lnTo>
                  <a:lnTo>
                    <a:pt x="559" y="723"/>
                  </a:lnTo>
                  <a:lnTo>
                    <a:pt x="543" y="715"/>
                  </a:lnTo>
                  <a:lnTo>
                    <a:pt x="530" y="708"/>
                  </a:lnTo>
                  <a:lnTo>
                    <a:pt x="521" y="723"/>
                  </a:lnTo>
                  <a:lnTo>
                    <a:pt x="512" y="734"/>
                  </a:lnTo>
                  <a:lnTo>
                    <a:pt x="502" y="715"/>
                  </a:lnTo>
                  <a:lnTo>
                    <a:pt x="495" y="730"/>
                  </a:lnTo>
                  <a:lnTo>
                    <a:pt x="466" y="732"/>
                  </a:lnTo>
                  <a:lnTo>
                    <a:pt x="442" y="736"/>
                  </a:lnTo>
                  <a:lnTo>
                    <a:pt x="434" y="723"/>
                  </a:lnTo>
                  <a:lnTo>
                    <a:pt x="434" y="712"/>
                  </a:lnTo>
                  <a:lnTo>
                    <a:pt x="421" y="710"/>
                  </a:lnTo>
                  <a:lnTo>
                    <a:pt x="402" y="708"/>
                  </a:lnTo>
                  <a:lnTo>
                    <a:pt x="384" y="702"/>
                  </a:lnTo>
                  <a:lnTo>
                    <a:pt x="376" y="693"/>
                  </a:lnTo>
                  <a:lnTo>
                    <a:pt x="367" y="674"/>
                  </a:lnTo>
                  <a:lnTo>
                    <a:pt x="380" y="670"/>
                  </a:lnTo>
                  <a:lnTo>
                    <a:pt x="387" y="657"/>
                  </a:lnTo>
                  <a:lnTo>
                    <a:pt x="399" y="648"/>
                  </a:lnTo>
                  <a:lnTo>
                    <a:pt x="387" y="637"/>
                  </a:lnTo>
                  <a:lnTo>
                    <a:pt x="399" y="629"/>
                  </a:lnTo>
                  <a:lnTo>
                    <a:pt x="386" y="616"/>
                  </a:lnTo>
                  <a:lnTo>
                    <a:pt x="386" y="599"/>
                  </a:lnTo>
                  <a:lnTo>
                    <a:pt x="386" y="584"/>
                  </a:lnTo>
                  <a:lnTo>
                    <a:pt x="372" y="580"/>
                  </a:lnTo>
                  <a:lnTo>
                    <a:pt x="374" y="567"/>
                  </a:lnTo>
                  <a:lnTo>
                    <a:pt x="357" y="567"/>
                  </a:lnTo>
                  <a:lnTo>
                    <a:pt x="357" y="554"/>
                  </a:lnTo>
                  <a:lnTo>
                    <a:pt x="350" y="565"/>
                  </a:lnTo>
                  <a:lnTo>
                    <a:pt x="337" y="560"/>
                  </a:lnTo>
                  <a:lnTo>
                    <a:pt x="325" y="569"/>
                  </a:lnTo>
                  <a:lnTo>
                    <a:pt x="307" y="567"/>
                  </a:lnTo>
                  <a:lnTo>
                    <a:pt x="293" y="563"/>
                  </a:lnTo>
                  <a:lnTo>
                    <a:pt x="282" y="550"/>
                  </a:lnTo>
                  <a:lnTo>
                    <a:pt x="271" y="548"/>
                  </a:lnTo>
                  <a:lnTo>
                    <a:pt x="260" y="537"/>
                  </a:lnTo>
                  <a:lnTo>
                    <a:pt x="261" y="520"/>
                  </a:lnTo>
                  <a:lnTo>
                    <a:pt x="280" y="507"/>
                  </a:lnTo>
                  <a:lnTo>
                    <a:pt x="265" y="503"/>
                  </a:lnTo>
                  <a:lnTo>
                    <a:pt x="275" y="488"/>
                  </a:lnTo>
                  <a:lnTo>
                    <a:pt x="260" y="479"/>
                  </a:lnTo>
                  <a:lnTo>
                    <a:pt x="250" y="471"/>
                  </a:lnTo>
                  <a:lnTo>
                    <a:pt x="254" y="460"/>
                  </a:lnTo>
                  <a:lnTo>
                    <a:pt x="241" y="451"/>
                  </a:lnTo>
                  <a:lnTo>
                    <a:pt x="239" y="437"/>
                  </a:lnTo>
                  <a:lnTo>
                    <a:pt x="224" y="426"/>
                  </a:lnTo>
                  <a:lnTo>
                    <a:pt x="214" y="419"/>
                  </a:lnTo>
                  <a:lnTo>
                    <a:pt x="162" y="415"/>
                  </a:lnTo>
                  <a:lnTo>
                    <a:pt x="150" y="407"/>
                  </a:lnTo>
                  <a:lnTo>
                    <a:pt x="145" y="392"/>
                  </a:lnTo>
                  <a:lnTo>
                    <a:pt x="137" y="377"/>
                  </a:lnTo>
                  <a:lnTo>
                    <a:pt x="124" y="387"/>
                  </a:lnTo>
                  <a:lnTo>
                    <a:pt x="111" y="381"/>
                  </a:lnTo>
                  <a:lnTo>
                    <a:pt x="103" y="368"/>
                  </a:lnTo>
                  <a:lnTo>
                    <a:pt x="81" y="359"/>
                  </a:lnTo>
                  <a:lnTo>
                    <a:pt x="64" y="355"/>
                  </a:lnTo>
                  <a:lnTo>
                    <a:pt x="47" y="359"/>
                  </a:lnTo>
                  <a:lnTo>
                    <a:pt x="34" y="347"/>
                  </a:lnTo>
                  <a:lnTo>
                    <a:pt x="38" y="332"/>
                  </a:lnTo>
                  <a:lnTo>
                    <a:pt x="30" y="321"/>
                  </a:lnTo>
                  <a:lnTo>
                    <a:pt x="39" y="310"/>
                  </a:lnTo>
                  <a:lnTo>
                    <a:pt x="30" y="297"/>
                  </a:lnTo>
                  <a:lnTo>
                    <a:pt x="19" y="287"/>
                  </a:lnTo>
                  <a:lnTo>
                    <a:pt x="0" y="276"/>
                  </a:lnTo>
                  <a:lnTo>
                    <a:pt x="15" y="265"/>
                  </a:lnTo>
                  <a:lnTo>
                    <a:pt x="13" y="252"/>
                  </a:lnTo>
                  <a:lnTo>
                    <a:pt x="0" y="227"/>
                  </a:lnTo>
                  <a:close/>
                </a:path>
              </a:pathLst>
            </a:custGeom>
            <a:grpFill/>
            <a:ln w="7938" cap="flat">
              <a:solidFill>
                <a:srgbClr val="020304"/>
              </a:solidFill>
              <a:prstDash val="solid"/>
              <a:miter lim="800000"/>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196" name="Freeform 68">
              <a:extLst>
                <a:ext uri="{FF2B5EF4-FFF2-40B4-BE49-F238E27FC236}">
                  <a16:creationId xmlns:a16="http://schemas.microsoft.com/office/drawing/2014/main" id="{2585A6A8-58AD-4F9B-A794-B37BC10E86AA}"/>
                </a:ext>
              </a:extLst>
            </p:cNvPr>
            <p:cNvSpPr>
              <a:spLocks/>
            </p:cNvSpPr>
            <p:nvPr/>
          </p:nvSpPr>
          <p:spPr bwMode="auto">
            <a:xfrm>
              <a:off x="2063743" y="1088147"/>
              <a:ext cx="250825" cy="339725"/>
            </a:xfrm>
            <a:custGeom>
              <a:avLst/>
              <a:gdLst>
                <a:gd name="T0" fmla="*/ 141 w 158"/>
                <a:gd name="T1" fmla="*/ 2 h 214"/>
                <a:gd name="T2" fmla="*/ 120 w 158"/>
                <a:gd name="T3" fmla="*/ 0 h 214"/>
                <a:gd name="T4" fmla="*/ 94 w 158"/>
                <a:gd name="T5" fmla="*/ 6 h 214"/>
                <a:gd name="T6" fmla="*/ 77 w 158"/>
                <a:gd name="T7" fmla="*/ 19 h 214"/>
                <a:gd name="T8" fmla="*/ 65 w 158"/>
                <a:gd name="T9" fmla="*/ 34 h 214"/>
                <a:gd name="T10" fmla="*/ 52 w 158"/>
                <a:gd name="T11" fmla="*/ 40 h 214"/>
                <a:gd name="T12" fmla="*/ 49 w 158"/>
                <a:gd name="T13" fmla="*/ 49 h 214"/>
                <a:gd name="T14" fmla="*/ 30 w 158"/>
                <a:gd name="T15" fmla="*/ 57 h 214"/>
                <a:gd name="T16" fmla="*/ 11 w 158"/>
                <a:gd name="T17" fmla="*/ 57 h 214"/>
                <a:gd name="T18" fmla="*/ 1 w 158"/>
                <a:gd name="T19" fmla="*/ 72 h 214"/>
                <a:gd name="T20" fmla="*/ 0 w 158"/>
                <a:gd name="T21" fmla="*/ 89 h 214"/>
                <a:gd name="T22" fmla="*/ 3 w 158"/>
                <a:gd name="T23" fmla="*/ 106 h 214"/>
                <a:gd name="T24" fmla="*/ 3 w 158"/>
                <a:gd name="T25" fmla="*/ 122 h 214"/>
                <a:gd name="T26" fmla="*/ 3 w 158"/>
                <a:gd name="T27" fmla="*/ 136 h 214"/>
                <a:gd name="T28" fmla="*/ 13 w 158"/>
                <a:gd name="T29" fmla="*/ 147 h 214"/>
                <a:gd name="T30" fmla="*/ 17 w 158"/>
                <a:gd name="T31" fmla="*/ 160 h 214"/>
                <a:gd name="T32" fmla="*/ 32 w 158"/>
                <a:gd name="T33" fmla="*/ 160 h 214"/>
                <a:gd name="T34" fmla="*/ 43 w 158"/>
                <a:gd name="T35" fmla="*/ 169 h 214"/>
                <a:gd name="T36" fmla="*/ 47 w 158"/>
                <a:gd name="T37" fmla="*/ 184 h 214"/>
                <a:gd name="T38" fmla="*/ 64 w 158"/>
                <a:gd name="T39" fmla="*/ 181 h 214"/>
                <a:gd name="T40" fmla="*/ 84 w 158"/>
                <a:gd name="T41" fmla="*/ 186 h 214"/>
                <a:gd name="T42" fmla="*/ 94 w 158"/>
                <a:gd name="T43" fmla="*/ 192 h 214"/>
                <a:gd name="T44" fmla="*/ 109 w 158"/>
                <a:gd name="T45" fmla="*/ 214 h 214"/>
                <a:gd name="T46" fmla="*/ 118 w 158"/>
                <a:gd name="T47" fmla="*/ 205 h 214"/>
                <a:gd name="T48" fmla="*/ 124 w 158"/>
                <a:gd name="T49" fmla="*/ 188 h 214"/>
                <a:gd name="T50" fmla="*/ 129 w 158"/>
                <a:gd name="T51" fmla="*/ 175 h 214"/>
                <a:gd name="T52" fmla="*/ 135 w 158"/>
                <a:gd name="T53" fmla="*/ 160 h 214"/>
                <a:gd name="T54" fmla="*/ 137 w 158"/>
                <a:gd name="T55" fmla="*/ 145 h 214"/>
                <a:gd name="T56" fmla="*/ 150 w 158"/>
                <a:gd name="T57" fmla="*/ 128 h 214"/>
                <a:gd name="T58" fmla="*/ 154 w 158"/>
                <a:gd name="T59" fmla="*/ 115 h 214"/>
                <a:gd name="T60" fmla="*/ 154 w 158"/>
                <a:gd name="T61" fmla="*/ 96 h 214"/>
                <a:gd name="T62" fmla="*/ 150 w 158"/>
                <a:gd name="T63" fmla="*/ 81 h 214"/>
                <a:gd name="T64" fmla="*/ 158 w 158"/>
                <a:gd name="T65" fmla="*/ 64 h 214"/>
                <a:gd name="T66" fmla="*/ 152 w 158"/>
                <a:gd name="T67" fmla="*/ 49 h 214"/>
                <a:gd name="T68" fmla="*/ 152 w 158"/>
                <a:gd name="T69" fmla="*/ 19 h 214"/>
                <a:gd name="T70" fmla="*/ 141 w 158"/>
                <a:gd name="T71" fmla="*/ 2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8" h="214">
                  <a:moveTo>
                    <a:pt x="141" y="2"/>
                  </a:moveTo>
                  <a:lnTo>
                    <a:pt x="120" y="0"/>
                  </a:lnTo>
                  <a:lnTo>
                    <a:pt x="94" y="6"/>
                  </a:lnTo>
                  <a:lnTo>
                    <a:pt x="77" y="19"/>
                  </a:lnTo>
                  <a:lnTo>
                    <a:pt x="65" y="34"/>
                  </a:lnTo>
                  <a:lnTo>
                    <a:pt x="52" y="40"/>
                  </a:lnTo>
                  <a:lnTo>
                    <a:pt x="49" y="49"/>
                  </a:lnTo>
                  <a:lnTo>
                    <a:pt x="30" y="57"/>
                  </a:lnTo>
                  <a:lnTo>
                    <a:pt x="11" y="57"/>
                  </a:lnTo>
                  <a:lnTo>
                    <a:pt x="1" y="72"/>
                  </a:lnTo>
                  <a:lnTo>
                    <a:pt x="0" y="89"/>
                  </a:lnTo>
                  <a:lnTo>
                    <a:pt x="3" y="106"/>
                  </a:lnTo>
                  <a:lnTo>
                    <a:pt x="3" y="122"/>
                  </a:lnTo>
                  <a:lnTo>
                    <a:pt x="3" y="136"/>
                  </a:lnTo>
                  <a:lnTo>
                    <a:pt x="13" y="147"/>
                  </a:lnTo>
                  <a:lnTo>
                    <a:pt x="17" y="160"/>
                  </a:lnTo>
                  <a:lnTo>
                    <a:pt x="32" y="160"/>
                  </a:lnTo>
                  <a:lnTo>
                    <a:pt x="43" y="169"/>
                  </a:lnTo>
                  <a:lnTo>
                    <a:pt x="47" y="184"/>
                  </a:lnTo>
                  <a:lnTo>
                    <a:pt x="64" y="181"/>
                  </a:lnTo>
                  <a:lnTo>
                    <a:pt x="84" y="186"/>
                  </a:lnTo>
                  <a:lnTo>
                    <a:pt x="94" y="192"/>
                  </a:lnTo>
                  <a:lnTo>
                    <a:pt x="109" y="214"/>
                  </a:lnTo>
                  <a:lnTo>
                    <a:pt x="118" y="205"/>
                  </a:lnTo>
                  <a:lnTo>
                    <a:pt x="124" y="188"/>
                  </a:lnTo>
                  <a:lnTo>
                    <a:pt x="129" y="175"/>
                  </a:lnTo>
                  <a:lnTo>
                    <a:pt x="135" y="160"/>
                  </a:lnTo>
                  <a:lnTo>
                    <a:pt x="137" y="145"/>
                  </a:lnTo>
                  <a:lnTo>
                    <a:pt x="150" y="128"/>
                  </a:lnTo>
                  <a:lnTo>
                    <a:pt x="154" y="115"/>
                  </a:lnTo>
                  <a:lnTo>
                    <a:pt x="154" y="96"/>
                  </a:lnTo>
                  <a:lnTo>
                    <a:pt x="150" y="81"/>
                  </a:lnTo>
                  <a:lnTo>
                    <a:pt x="158" y="64"/>
                  </a:lnTo>
                  <a:lnTo>
                    <a:pt x="152" y="49"/>
                  </a:lnTo>
                  <a:lnTo>
                    <a:pt x="152" y="19"/>
                  </a:lnTo>
                  <a:lnTo>
                    <a:pt x="141" y="2"/>
                  </a:lnTo>
                  <a:close/>
                </a:path>
              </a:pathLst>
            </a:cu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97" name="Freeform 69">
              <a:extLst>
                <a:ext uri="{FF2B5EF4-FFF2-40B4-BE49-F238E27FC236}">
                  <a16:creationId xmlns:a16="http://schemas.microsoft.com/office/drawing/2014/main" id="{F196D864-AF8E-44B6-80B5-EA33FC10929B}"/>
                </a:ext>
              </a:extLst>
            </p:cNvPr>
            <p:cNvSpPr>
              <a:spLocks/>
            </p:cNvSpPr>
            <p:nvPr/>
          </p:nvSpPr>
          <p:spPr bwMode="auto">
            <a:xfrm>
              <a:off x="2433299" y="2841476"/>
              <a:ext cx="1236663" cy="1130300"/>
            </a:xfrm>
            <a:custGeom>
              <a:avLst/>
              <a:gdLst>
                <a:gd name="T0" fmla="*/ 718 w 779"/>
                <a:gd name="T1" fmla="*/ 6 h 712"/>
                <a:gd name="T2" fmla="*/ 679 w 779"/>
                <a:gd name="T3" fmla="*/ 10 h 712"/>
                <a:gd name="T4" fmla="*/ 641 w 779"/>
                <a:gd name="T5" fmla="*/ 55 h 712"/>
                <a:gd name="T6" fmla="*/ 622 w 779"/>
                <a:gd name="T7" fmla="*/ 66 h 712"/>
                <a:gd name="T8" fmla="*/ 621 w 779"/>
                <a:gd name="T9" fmla="*/ 122 h 712"/>
                <a:gd name="T10" fmla="*/ 598 w 779"/>
                <a:gd name="T11" fmla="*/ 173 h 712"/>
                <a:gd name="T12" fmla="*/ 562 w 779"/>
                <a:gd name="T13" fmla="*/ 164 h 712"/>
                <a:gd name="T14" fmla="*/ 534 w 779"/>
                <a:gd name="T15" fmla="*/ 167 h 712"/>
                <a:gd name="T16" fmla="*/ 551 w 779"/>
                <a:gd name="T17" fmla="*/ 222 h 712"/>
                <a:gd name="T18" fmla="*/ 515 w 779"/>
                <a:gd name="T19" fmla="*/ 276 h 712"/>
                <a:gd name="T20" fmla="*/ 464 w 779"/>
                <a:gd name="T21" fmla="*/ 325 h 712"/>
                <a:gd name="T22" fmla="*/ 408 w 779"/>
                <a:gd name="T23" fmla="*/ 342 h 712"/>
                <a:gd name="T24" fmla="*/ 372 w 779"/>
                <a:gd name="T25" fmla="*/ 368 h 712"/>
                <a:gd name="T26" fmla="*/ 335 w 779"/>
                <a:gd name="T27" fmla="*/ 368 h 712"/>
                <a:gd name="T28" fmla="*/ 365 w 779"/>
                <a:gd name="T29" fmla="*/ 321 h 712"/>
                <a:gd name="T30" fmla="*/ 320 w 779"/>
                <a:gd name="T31" fmla="*/ 312 h 712"/>
                <a:gd name="T32" fmla="*/ 299 w 779"/>
                <a:gd name="T33" fmla="*/ 387 h 712"/>
                <a:gd name="T34" fmla="*/ 261 w 779"/>
                <a:gd name="T35" fmla="*/ 387 h 712"/>
                <a:gd name="T36" fmla="*/ 211 w 779"/>
                <a:gd name="T37" fmla="*/ 404 h 712"/>
                <a:gd name="T38" fmla="*/ 169 w 779"/>
                <a:gd name="T39" fmla="*/ 381 h 712"/>
                <a:gd name="T40" fmla="*/ 124 w 779"/>
                <a:gd name="T41" fmla="*/ 370 h 712"/>
                <a:gd name="T42" fmla="*/ 105 w 779"/>
                <a:gd name="T43" fmla="*/ 336 h 712"/>
                <a:gd name="T44" fmla="*/ 81 w 779"/>
                <a:gd name="T45" fmla="*/ 316 h 712"/>
                <a:gd name="T46" fmla="*/ 39 w 779"/>
                <a:gd name="T47" fmla="*/ 272 h 712"/>
                <a:gd name="T48" fmla="*/ 2 w 779"/>
                <a:gd name="T49" fmla="*/ 293 h 712"/>
                <a:gd name="T50" fmla="*/ 23 w 779"/>
                <a:gd name="T51" fmla="*/ 329 h 712"/>
                <a:gd name="T52" fmla="*/ 0 w 779"/>
                <a:gd name="T53" fmla="*/ 368 h 712"/>
                <a:gd name="T54" fmla="*/ 21 w 779"/>
                <a:gd name="T55" fmla="*/ 402 h 712"/>
                <a:gd name="T56" fmla="*/ 64 w 779"/>
                <a:gd name="T57" fmla="*/ 398 h 712"/>
                <a:gd name="T58" fmla="*/ 94 w 779"/>
                <a:gd name="T59" fmla="*/ 396 h 712"/>
                <a:gd name="T60" fmla="*/ 103 w 779"/>
                <a:gd name="T61" fmla="*/ 455 h 712"/>
                <a:gd name="T62" fmla="*/ 133 w 779"/>
                <a:gd name="T63" fmla="*/ 481 h 712"/>
                <a:gd name="T64" fmla="*/ 179 w 779"/>
                <a:gd name="T65" fmla="*/ 511 h 712"/>
                <a:gd name="T66" fmla="*/ 220 w 779"/>
                <a:gd name="T67" fmla="*/ 470 h 712"/>
                <a:gd name="T68" fmla="*/ 250 w 779"/>
                <a:gd name="T69" fmla="*/ 468 h 712"/>
                <a:gd name="T70" fmla="*/ 301 w 779"/>
                <a:gd name="T71" fmla="*/ 500 h 712"/>
                <a:gd name="T72" fmla="*/ 331 w 779"/>
                <a:gd name="T73" fmla="*/ 541 h 712"/>
                <a:gd name="T74" fmla="*/ 348 w 779"/>
                <a:gd name="T75" fmla="*/ 601 h 712"/>
                <a:gd name="T76" fmla="*/ 340 w 779"/>
                <a:gd name="T77" fmla="*/ 644 h 712"/>
                <a:gd name="T78" fmla="*/ 374 w 779"/>
                <a:gd name="T79" fmla="*/ 676 h 712"/>
                <a:gd name="T80" fmla="*/ 417 w 779"/>
                <a:gd name="T81" fmla="*/ 691 h 712"/>
                <a:gd name="T82" fmla="*/ 470 w 779"/>
                <a:gd name="T83" fmla="*/ 693 h 712"/>
                <a:gd name="T84" fmla="*/ 472 w 779"/>
                <a:gd name="T85" fmla="*/ 631 h 712"/>
                <a:gd name="T86" fmla="*/ 506 w 779"/>
                <a:gd name="T87" fmla="*/ 599 h 712"/>
                <a:gd name="T88" fmla="*/ 506 w 779"/>
                <a:gd name="T89" fmla="*/ 554 h 712"/>
                <a:gd name="T90" fmla="*/ 527 w 779"/>
                <a:gd name="T91" fmla="*/ 513 h 712"/>
                <a:gd name="T92" fmla="*/ 572 w 779"/>
                <a:gd name="T93" fmla="*/ 517 h 712"/>
                <a:gd name="T94" fmla="*/ 621 w 779"/>
                <a:gd name="T95" fmla="*/ 481 h 712"/>
                <a:gd name="T96" fmla="*/ 658 w 779"/>
                <a:gd name="T97" fmla="*/ 434 h 712"/>
                <a:gd name="T98" fmla="*/ 688 w 779"/>
                <a:gd name="T99" fmla="*/ 436 h 712"/>
                <a:gd name="T100" fmla="*/ 694 w 779"/>
                <a:gd name="T101" fmla="*/ 383 h 712"/>
                <a:gd name="T102" fmla="*/ 639 w 779"/>
                <a:gd name="T103" fmla="*/ 353 h 712"/>
                <a:gd name="T104" fmla="*/ 662 w 779"/>
                <a:gd name="T105" fmla="*/ 289 h 712"/>
                <a:gd name="T106" fmla="*/ 654 w 779"/>
                <a:gd name="T107" fmla="*/ 224 h 712"/>
                <a:gd name="T108" fmla="*/ 718 w 779"/>
                <a:gd name="T109" fmla="*/ 169 h 712"/>
                <a:gd name="T110" fmla="*/ 779 w 779"/>
                <a:gd name="T111" fmla="*/ 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9" h="712">
                  <a:moveTo>
                    <a:pt x="745" y="6"/>
                  </a:moveTo>
                  <a:lnTo>
                    <a:pt x="732" y="15"/>
                  </a:lnTo>
                  <a:lnTo>
                    <a:pt x="718" y="6"/>
                  </a:lnTo>
                  <a:lnTo>
                    <a:pt x="703" y="0"/>
                  </a:lnTo>
                  <a:lnTo>
                    <a:pt x="696" y="19"/>
                  </a:lnTo>
                  <a:lnTo>
                    <a:pt x="679" y="10"/>
                  </a:lnTo>
                  <a:lnTo>
                    <a:pt x="669" y="28"/>
                  </a:lnTo>
                  <a:lnTo>
                    <a:pt x="656" y="53"/>
                  </a:lnTo>
                  <a:lnTo>
                    <a:pt x="641" y="55"/>
                  </a:lnTo>
                  <a:lnTo>
                    <a:pt x="630" y="49"/>
                  </a:lnTo>
                  <a:lnTo>
                    <a:pt x="615" y="49"/>
                  </a:lnTo>
                  <a:lnTo>
                    <a:pt x="622" y="66"/>
                  </a:lnTo>
                  <a:lnTo>
                    <a:pt x="619" y="85"/>
                  </a:lnTo>
                  <a:lnTo>
                    <a:pt x="619" y="105"/>
                  </a:lnTo>
                  <a:lnTo>
                    <a:pt x="621" y="122"/>
                  </a:lnTo>
                  <a:lnTo>
                    <a:pt x="611" y="135"/>
                  </a:lnTo>
                  <a:lnTo>
                    <a:pt x="606" y="158"/>
                  </a:lnTo>
                  <a:lnTo>
                    <a:pt x="598" y="173"/>
                  </a:lnTo>
                  <a:lnTo>
                    <a:pt x="583" y="186"/>
                  </a:lnTo>
                  <a:lnTo>
                    <a:pt x="568" y="180"/>
                  </a:lnTo>
                  <a:lnTo>
                    <a:pt x="562" y="164"/>
                  </a:lnTo>
                  <a:lnTo>
                    <a:pt x="551" y="148"/>
                  </a:lnTo>
                  <a:lnTo>
                    <a:pt x="532" y="148"/>
                  </a:lnTo>
                  <a:lnTo>
                    <a:pt x="534" y="167"/>
                  </a:lnTo>
                  <a:lnTo>
                    <a:pt x="547" y="179"/>
                  </a:lnTo>
                  <a:lnTo>
                    <a:pt x="549" y="199"/>
                  </a:lnTo>
                  <a:lnTo>
                    <a:pt x="551" y="222"/>
                  </a:lnTo>
                  <a:lnTo>
                    <a:pt x="547" y="239"/>
                  </a:lnTo>
                  <a:lnTo>
                    <a:pt x="532" y="250"/>
                  </a:lnTo>
                  <a:lnTo>
                    <a:pt x="515" y="276"/>
                  </a:lnTo>
                  <a:lnTo>
                    <a:pt x="495" y="297"/>
                  </a:lnTo>
                  <a:lnTo>
                    <a:pt x="476" y="314"/>
                  </a:lnTo>
                  <a:lnTo>
                    <a:pt x="464" y="325"/>
                  </a:lnTo>
                  <a:lnTo>
                    <a:pt x="444" y="325"/>
                  </a:lnTo>
                  <a:lnTo>
                    <a:pt x="410" y="321"/>
                  </a:lnTo>
                  <a:lnTo>
                    <a:pt x="408" y="342"/>
                  </a:lnTo>
                  <a:lnTo>
                    <a:pt x="395" y="353"/>
                  </a:lnTo>
                  <a:lnTo>
                    <a:pt x="380" y="357"/>
                  </a:lnTo>
                  <a:lnTo>
                    <a:pt x="372" y="368"/>
                  </a:lnTo>
                  <a:lnTo>
                    <a:pt x="369" y="383"/>
                  </a:lnTo>
                  <a:lnTo>
                    <a:pt x="344" y="381"/>
                  </a:lnTo>
                  <a:lnTo>
                    <a:pt x="335" y="368"/>
                  </a:lnTo>
                  <a:lnTo>
                    <a:pt x="352" y="355"/>
                  </a:lnTo>
                  <a:lnTo>
                    <a:pt x="369" y="340"/>
                  </a:lnTo>
                  <a:lnTo>
                    <a:pt x="365" y="321"/>
                  </a:lnTo>
                  <a:lnTo>
                    <a:pt x="357" y="312"/>
                  </a:lnTo>
                  <a:lnTo>
                    <a:pt x="338" y="306"/>
                  </a:lnTo>
                  <a:lnTo>
                    <a:pt x="320" y="312"/>
                  </a:lnTo>
                  <a:lnTo>
                    <a:pt x="303" y="327"/>
                  </a:lnTo>
                  <a:lnTo>
                    <a:pt x="297" y="359"/>
                  </a:lnTo>
                  <a:lnTo>
                    <a:pt x="299" y="387"/>
                  </a:lnTo>
                  <a:lnTo>
                    <a:pt x="291" y="406"/>
                  </a:lnTo>
                  <a:lnTo>
                    <a:pt x="278" y="385"/>
                  </a:lnTo>
                  <a:lnTo>
                    <a:pt x="261" y="387"/>
                  </a:lnTo>
                  <a:lnTo>
                    <a:pt x="246" y="394"/>
                  </a:lnTo>
                  <a:lnTo>
                    <a:pt x="229" y="404"/>
                  </a:lnTo>
                  <a:lnTo>
                    <a:pt x="211" y="404"/>
                  </a:lnTo>
                  <a:lnTo>
                    <a:pt x="196" y="398"/>
                  </a:lnTo>
                  <a:lnTo>
                    <a:pt x="186" y="381"/>
                  </a:lnTo>
                  <a:lnTo>
                    <a:pt x="169" y="381"/>
                  </a:lnTo>
                  <a:lnTo>
                    <a:pt x="154" y="368"/>
                  </a:lnTo>
                  <a:lnTo>
                    <a:pt x="133" y="355"/>
                  </a:lnTo>
                  <a:lnTo>
                    <a:pt x="124" y="370"/>
                  </a:lnTo>
                  <a:lnTo>
                    <a:pt x="111" y="364"/>
                  </a:lnTo>
                  <a:lnTo>
                    <a:pt x="115" y="346"/>
                  </a:lnTo>
                  <a:lnTo>
                    <a:pt x="105" y="336"/>
                  </a:lnTo>
                  <a:lnTo>
                    <a:pt x="107" y="312"/>
                  </a:lnTo>
                  <a:lnTo>
                    <a:pt x="98" y="301"/>
                  </a:lnTo>
                  <a:lnTo>
                    <a:pt x="81" y="316"/>
                  </a:lnTo>
                  <a:lnTo>
                    <a:pt x="62" y="316"/>
                  </a:lnTo>
                  <a:lnTo>
                    <a:pt x="45" y="293"/>
                  </a:lnTo>
                  <a:lnTo>
                    <a:pt x="39" y="272"/>
                  </a:lnTo>
                  <a:lnTo>
                    <a:pt x="21" y="257"/>
                  </a:lnTo>
                  <a:lnTo>
                    <a:pt x="7" y="278"/>
                  </a:lnTo>
                  <a:lnTo>
                    <a:pt x="2" y="293"/>
                  </a:lnTo>
                  <a:lnTo>
                    <a:pt x="11" y="310"/>
                  </a:lnTo>
                  <a:lnTo>
                    <a:pt x="21" y="312"/>
                  </a:lnTo>
                  <a:lnTo>
                    <a:pt x="23" y="329"/>
                  </a:lnTo>
                  <a:lnTo>
                    <a:pt x="15" y="340"/>
                  </a:lnTo>
                  <a:lnTo>
                    <a:pt x="9" y="355"/>
                  </a:lnTo>
                  <a:lnTo>
                    <a:pt x="0" y="368"/>
                  </a:lnTo>
                  <a:lnTo>
                    <a:pt x="2" y="385"/>
                  </a:lnTo>
                  <a:lnTo>
                    <a:pt x="6" y="404"/>
                  </a:lnTo>
                  <a:lnTo>
                    <a:pt x="21" y="402"/>
                  </a:lnTo>
                  <a:lnTo>
                    <a:pt x="36" y="394"/>
                  </a:lnTo>
                  <a:lnTo>
                    <a:pt x="51" y="402"/>
                  </a:lnTo>
                  <a:lnTo>
                    <a:pt x="64" y="398"/>
                  </a:lnTo>
                  <a:lnTo>
                    <a:pt x="75" y="387"/>
                  </a:lnTo>
                  <a:lnTo>
                    <a:pt x="85" y="381"/>
                  </a:lnTo>
                  <a:lnTo>
                    <a:pt x="94" y="396"/>
                  </a:lnTo>
                  <a:lnTo>
                    <a:pt x="101" y="423"/>
                  </a:lnTo>
                  <a:lnTo>
                    <a:pt x="92" y="436"/>
                  </a:lnTo>
                  <a:lnTo>
                    <a:pt x="103" y="455"/>
                  </a:lnTo>
                  <a:lnTo>
                    <a:pt x="111" y="468"/>
                  </a:lnTo>
                  <a:lnTo>
                    <a:pt x="117" y="479"/>
                  </a:lnTo>
                  <a:lnTo>
                    <a:pt x="133" y="481"/>
                  </a:lnTo>
                  <a:lnTo>
                    <a:pt x="156" y="487"/>
                  </a:lnTo>
                  <a:lnTo>
                    <a:pt x="162" y="500"/>
                  </a:lnTo>
                  <a:lnTo>
                    <a:pt x="179" y="511"/>
                  </a:lnTo>
                  <a:lnTo>
                    <a:pt x="197" y="502"/>
                  </a:lnTo>
                  <a:lnTo>
                    <a:pt x="214" y="487"/>
                  </a:lnTo>
                  <a:lnTo>
                    <a:pt x="220" y="470"/>
                  </a:lnTo>
                  <a:lnTo>
                    <a:pt x="231" y="464"/>
                  </a:lnTo>
                  <a:lnTo>
                    <a:pt x="241" y="451"/>
                  </a:lnTo>
                  <a:lnTo>
                    <a:pt x="250" y="468"/>
                  </a:lnTo>
                  <a:lnTo>
                    <a:pt x="265" y="479"/>
                  </a:lnTo>
                  <a:lnTo>
                    <a:pt x="295" y="485"/>
                  </a:lnTo>
                  <a:lnTo>
                    <a:pt x="301" y="500"/>
                  </a:lnTo>
                  <a:lnTo>
                    <a:pt x="303" y="518"/>
                  </a:lnTo>
                  <a:lnTo>
                    <a:pt x="314" y="530"/>
                  </a:lnTo>
                  <a:lnTo>
                    <a:pt x="331" y="541"/>
                  </a:lnTo>
                  <a:lnTo>
                    <a:pt x="331" y="562"/>
                  </a:lnTo>
                  <a:lnTo>
                    <a:pt x="342" y="584"/>
                  </a:lnTo>
                  <a:lnTo>
                    <a:pt x="348" y="601"/>
                  </a:lnTo>
                  <a:lnTo>
                    <a:pt x="338" y="616"/>
                  </a:lnTo>
                  <a:lnTo>
                    <a:pt x="327" y="637"/>
                  </a:lnTo>
                  <a:lnTo>
                    <a:pt x="340" y="644"/>
                  </a:lnTo>
                  <a:lnTo>
                    <a:pt x="365" y="644"/>
                  </a:lnTo>
                  <a:lnTo>
                    <a:pt x="376" y="657"/>
                  </a:lnTo>
                  <a:lnTo>
                    <a:pt x="374" y="676"/>
                  </a:lnTo>
                  <a:lnTo>
                    <a:pt x="393" y="678"/>
                  </a:lnTo>
                  <a:lnTo>
                    <a:pt x="401" y="691"/>
                  </a:lnTo>
                  <a:lnTo>
                    <a:pt x="417" y="691"/>
                  </a:lnTo>
                  <a:lnTo>
                    <a:pt x="431" y="708"/>
                  </a:lnTo>
                  <a:lnTo>
                    <a:pt x="459" y="712"/>
                  </a:lnTo>
                  <a:lnTo>
                    <a:pt x="470" y="693"/>
                  </a:lnTo>
                  <a:lnTo>
                    <a:pt x="464" y="674"/>
                  </a:lnTo>
                  <a:lnTo>
                    <a:pt x="474" y="654"/>
                  </a:lnTo>
                  <a:lnTo>
                    <a:pt x="472" y="631"/>
                  </a:lnTo>
                  <a:lnTo>
                    <a:pt x="476" y="618"/>
                  </a:lnTo>
                  <a:lnTo>
                    <a:pt x="491" y="612"/>
                  </a:lnTo>
                  <a:lnTo>
                    <a:pt x="506" y="599"/>
                  </a:lnTo>
                  <a:lnTo>
                    <a:pt x="515" y="580"/>
                  </a:lnTo>
                  <a:lnTo>
                    <a:pt x="502" y="571"/>
                  </a:lnTo>
                  <a:lnTo>
                    <a:pt x="506" y="554"/>
                  </a:lnTo>
                  <a:lnTo>
                    <a:pt x="502" y="537"/>
                  </a:lnTo>
                  <a:lnTo>
                    <a:pt x="511" y="528"/>
                  </a:lnTo>
                  <a:lnTo>
                    <a:pt x="527" y="513"/>
                  </a:lnTo>
                  <a:lnTo>
                    <a:pt x="536" y="503"/>
                  </a:lnTo>
                  <a:lnTo>
                    <a:pt x="553" y="511"/>
                  </a:lnTo>
                  <a:lnTo>
                    <a:pt x="572" y="517"/>
                  </a:lnTo>
                  <a:lnTo>
                    <a:pt x="590" y="509"/>
                  </a:lnTo>
                  <a:lnTo>
                    <a:pt x="609" y="498"/>
                  </a:lnTo>
                  <a:lnTo>
                    <a:pt x="621" y="481"/>
                  </a:lnTo>
                  <a:lnTo>
                    <a:pt x="634" y="466"/>
                  </a:lnTo>
                  <a:lnTo>
                    <a:pt x="641" y="453"/>
                  </a:lnTo>
                  <a:lnTo>
                    <a:pt x="658" y="434"/>
                  </a:lnTo>
                  <a:lnTo>
                    <a:pt x="669" y="451"/>
                  </a:lnTo>
                  <a:lnTo>
                    <a:pt x="688" y="455"/>
                  </a:lnTo>
                  <a:lnTo>
                    <a:pt x="688" y="436"/>
                  </a:lnTo>
                  <a:lnTo>
                    <a:pt x="686" y="415"/>
                  </a:lnTo>
                  <a:lnTo>
                    <a:pt x="700" y="404"/>
                  </a:lnTo>
                  <a:lnTo>
                    <a:pt x="694" y="383"/>
                  </a:lnTo>
                  <a:lnTo>
                    <a:pt x="684" y="374"/>
                  </a:lnTo>
                  <a:lnTo>
                    <a:pt x="662" y="364"/>
                  </a:lnTo>
                  <a:lnTo>
                    <a:pt x="639" y="353"/>
                  </a:lnTo>
                  <a:lnTo>
                    <a:pt x="653" y="338"/>
                  </a:lnTo>
                  <a:lnTo>
                    <a:pt x="662" y="310"/>
                  </a:lnTo>
                  <a:lnTo>
                    <a:pt x="662" y="289"/>
                  </a:lnTo>
                  <a:lnTo>
                    <a:pt x="653" y="269"/>
                  </a:lnTo>
                  <a:lnTo>
                    <a:pt x="649" y="246"/>
                  </a:lnTo>
                  <a:lnTo>
                    <a:pt x="654" y="224"/>
                  </a:lnTo>
                  <a:lnTo>
                    <a:pt x="669" y="205"/>
                  </a:lnTo>
                  <a:lnTo>
                    <a:pt x="696" y="184"/>
                  </a:lnTo>
                  <a:lnTo>
                    <a:pt x="718" y="169"/>
                  </a:lnTo>
                  <a:lnTo>
                    <a:pt x="730" y="148"/>
                  </a:lnTo>
                  <a:lnTo>
                    <a:pt x="728" y="126"/>
                  </a:lnTo>
                  <a:lnTo>
                    <a:pt x="779" y="4"/>
                  </a:lnTo>
                  <a:lnTo>
                    <a:pt x="762" y="6"/>
                  </a:lnTo>
                  <a:lnTo>
                    <a:pt x="745" y="6"/>
                  </a:lnTo>
                  <a:close/>
                </a:path>
              </a:pathLst>
            </a:cu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a:ln>
                    <a:noFill/>
                  </a:ln>
                  <a:solidFill>
                    <a:prstClr val="black"/>
                  </a:solidFill>
                  <a:effectLst/>
                  <a:highlight>
                    <a:srgbClr val="FFFF00"/>
                  </a:highlight>
                  <a:uLnTx/>
                  <a:uFillTx/>
                </a:rPr>
                <a:t>											</a:t>
              </a:r>
            </a:p>
          </p:txBody>
        </p:sp>
        <p:sp>
          <p:nvSpPr>
            <p:cNvPr id="198" name="Freeform 70">
              <a:extLst>
                <a:ext uri="{FF2B5EF4-FFF2-40B4-BE49-F238E27FC236}">
                  <a16:creationId xmlns:a16="http://schemas.microsoft.com/office/drawing/2014/main" id="{3CAEA2CE-9FBF-41F6-8727-22F4389D6ED9}"/>
                </a:ext>
              </a:extLst>
            </p:cNvPr>
            <p:cNvSpPr>
              <a:spLocks/>
            </p:cNvSpPr>
            <p:nvPr/>
          </p:nvSpPr>
          <p:spPr bwMode="auto">
            <a:xfrm>
              <a:off x="2336416" y="3833255"/>
              <a:ext cx="1789112" cy="1582736"/>
            </a:xfrm>
            <a:custGeom>
              <a:avLst/>
              <a:gdLst>
                <a:gd name="T0" fmla="*/ 1116 w 1127"/>
                <a:gd name="T1" fmla="*/ 603 h 997"/>
                <a:gd name="T2" fmla="*/ 1070 w 1127"/>
                <a:gd name="T3" fmla="*/ 601 h 997"/>
                <a:gd name="T4" fmla="*/ 1046 w 1127"/>
                <a:gd name="T5" fmla="*/ 599 h 997"/>
                <a:gd name="T6" fmla="*/ 1008 w 1127"/>
                <a:gd name="T7" fmla="*/ 607 h 997"/>
                <a:gd name="T8" fmla="*/ 960 w 1127"/>
                <a:gd name="T9" fmla="*/ 612 h 997"/>
                <a:gd name="T10" fmla="*/ 913 w 1127"/>
                <a:gd name="T11" fmla="*/ 616 h 997"/>
                <a:gd name="T12" fmla="*/ 834 w 1127"/>
                <a:gd name="T13" fmla="*/ 627 h 997"/>
                <a:gd name="T14" fmla="*/ 798 w 1127"/>
                <a:gd name="T15" fmla="*/ 622 h 997"/>
                <a:gd name="T16" fmla="*/ 768 w 1127"/>
                <a:gd name="T17" fmla="*/ 638 h 997"/>
                <a:gd name="T18" fmla="*/ 706 w 1127"/>
                <a:gd name="T19" fmla="*/ 657 h 997"/>
                <a:gd name="T20" fmla="*/ 685 w 1127"/>
                <a:gd name="T21" fmla="*/ 685 h 997"/>
                <a:gd name="T22" fmla="*/ 629 w 1127"/>
                <a:gd name="T23" fmla="*/ 695 h 997"/>
                <a:gd name="T24" fmla="*/ 583 w 1127"/>
                <a:gd name="T25" fmla="*/ 715 h 997"/>
                <a:gd name="T26" fmla="*/ 561 w 1127"/>
                <a:gd name="T27" fmla="*/ 744 h 997"/>
                <a:gd name="T28" fmla="*/ 514 w 1127"/>
                <a:gd name="T29" fmla="*/ 762 h 997"/>
                <a:gd name="T30" fmla="*/ 469 w 1127"/>
                <a:gd name="T31" fmla="*/ 768 h 997"/>
                <a:gd name="T32" fmla="*/ 412 w 1127"/>
                <a:gd name="T33" fmla="*/ 774 h 997"/>
                <a:gd name="T34" fmla="*/ 390 w 1127"/>
                <a:gd name="T35" fmla="*/ 982 h 997"/>
                <a:gd name="T36" fmla="*/ 296 w 1127"/>
                <a:gd name="T37" fmla="*/ 997 h 997"/>
                <a:gd name="T38" fmla="*/ 235 w 1127"/>
                <a:gd name="T39" fmla="*/ 965 h 997"/>
                <a:gd name="T40" fmla="*/ 175 w 1127"/>
                <a:gd name="T41" fmla="*/ 937 h 997"/>
                <a:gd name="T42" fmla="*/ 115 w 1127"/>
                <a:gd name="T43" fmla="*/ 907 h 997"/>
                <a:gd name="T44" fmla="*/ 100 w 1127"/>
                <a:gd name="T45" fmla="*/ 836 h 997"/>
                <a:gd name="T46" fmla="*/ 81 w 1127"/>
                <a:gd name="T47" fmla="*/ 761 h 997"/>
                <a:gd name="T48" fmla="*/ 100 w 1127"/>
                <a:gd name="T49" fmla="*/ 691 h 997"/>
                <a:gd name="T50" fmla="*/ 51 w 1127"/>
                <a:gd name="T51" fmla="*/ 629 h 997"/>
                <a:gd name="T52" fmla="*/ 6 w 1127"/>
                <a:gd name="T53" fmla="*/ 601 h 997"/>
                <a:gd name="T54" fmla="*/ 76 w 1127"/>
                <a:gd name="T55" fmla="*/ 522 h 997"/>
                <a:gd name="T56" fmla="*/ 85 w 1127"/>
                <a:gd name="T57" fmla="*/ 462 h 997"/>
                <a:gd name="T58" fmla="*/ 109 w 1127"/>
                <a:gd name="T59" fmla="*/ 415 h 997"/>
                <a:gd name="T60" fmla="*/ 143 w 1127"/>
                <a:gd name="T61" fmla="*/ 383 h 997"/>
                <a:gd name="T62" fmla="*/ 198 w 1127"/>
                <a:gd name="T63" fmla="*/ 297 h 997"/>
                <a:gd name="T64" fmla="*/ 251 w 1127"/>
                <a:gd name="T65" fmla="*/ 269 h 997"/>
                <a:gd name="T66" fmla="*/ 307 w 1127"/>
                <a:gd name="T67" fmla="*/ 248 h 997"/>
                <a:gd name="T68" fmla="*/ 316 w 1127"/>
                <a:gd name="T69" fmla="*/ 205 h 997"/>
                <a:gd name="T70" fmla="*/ 335 w 1127"/>
                <a:gd name="T71" fmla="*/ 146 h 997"/>
                <a:gd name="T72" fmla="*/ 380 w 1127"/>
                <a:gd name="T73" fmla="*/ 193 h 997"/>
                <a:gd name="T74" fmla="*/ 427 w 1127"/>
                <a:gd name="T75" fmla="*/ 208 h 997"/>
                <a:gd name="T76" fmla="*/ 480 w 1127"/>
                <a:gd name="T77" fmla="*/ 212 h 997"/>
                <a:gd name="T78" fmla="*/ 525 w 1127"/>
                <a:gd name="T79" fmla="*/ 75 h 997"/>
                <a:gd name="T80" fmla="*/ 582 w 1127"/>
                <a:gd name="T81" fmla="*/ 146 h 997"/>
                <a:gd name="T82" fmla="*/ 627 w 1127"/>
                <a:gd name="T83" fmla="*/ 205 h 997"/>
                <a:gd name="T84" fmla="*/ 679 w 1127"/>
                <a:gd name="T85" fmla="*/ 180 h 997"/>
                <a:gd name="T86" fmla="*/ 730 w 1127"/>
                <a:gd name="T87" fmla="*/ 190 h 997"/>
                <a:gd name="T88" fmla="*/ 800 w 1127"/>
                <a:gd name="T89" fmla="*/ 152 h 997"/>
                <a:gd name="T90" fmla="*/ 856 w 1127"/>
                <a:gd name="T91" fmla="*/ 161 h 997"/>
                <a:gd name="T92" fmla="*/ 948 w 1127"/>
                <a:gd name="T93" fmla="*/ 92 h 997"/>
                <a:gd name="T94" fmla="*/ 1022 w 1127"/>
                <a:gd name="T95" fmla="*/ 49 h 997"/>
                <a:gd name="T96" fmla="*/ 1093 w 1127"/>
                <a:gd name="T97" fmla="*/ 7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7" h="997">
                  <a:moveTo>
                    <a:pt x="1110" y="0"/>
                  </a:moveTo>
                  <a:lnTo>
                    <a:pt x="1127" y="597"/>
                  </a:lnTo>
                  <a:lnTo>
                    <a:pt x="1116" y="603"/>
                  </a:lnTo>
                  <a:lnTo>
                    <a:pt x="1099" y="593"/>
                  </a:lnTo>
                  <a:lnTo>
                    <a:pt x="1089" y="599"/>
                  </a:lnTo>
                  <a:lnTo>
                    <a:pt x="1070" y="601"/>
                  </a:lnTo>
                  <a:lnTo>
                    <a:pt x="1061" y="590"/>
                  </a:lnTo>
                  <a:lnTo>
                    <a:pt x="1055" y="580"/>
                  </a:lnTo>
                  <a:lnTo>
                    <a:pt x="1046" y="599"/>
                  </a:lnTo>
                  <a:lnTo>
                    <a:pt x="1027" y="607"/>
                  </a:lnTo>
                  <a:lnTo>
                    <a:pt x="1014" y="595"/>
                  </a:lnTo>
                  <a:lnTo>
                    <a:pt x="1008" y="607"/>
                  </a:lnTo>
                  <a:lnTo>
                    <a:pt x="997" y="601"/>
                  </a:lnTo>
                  <a:lnTo>
                    <a:pt x="982" y="610"/>
                  </a:lnTo>
                  <a:lnTo>
                    <a:pt x="960" y="612"/>
                  </a:lnTo>
                  <a:lnTo>
                    <a:pt x="939" y="610"/>
                  </a:lnTo>
                  <a:lnTo>
                    <a:pt x="928" y="601"/>
                  </a:lnTo>
                  <a:lnTo>
                    <a:pt x="913" y="616"/>
                  </a:lnTo>
                  <a:lnTo>
                    <a:pt x="890" y="620"/>
                  </a:lnTo>
                  <a:lnTo>
                    <a:pt x="864" y="625"/>
                  </a:lnTo>
                  <a:lnTo>
                    <a:pt x="834" y="627"/>
                  </a:lnTo>
                  <a:lnTo>
                    <a:pt x="820" y="610"/>
                  </a:lnTo>
                  <a:lnTo>
                    <a:pt x="803" y="608"/>
                  </a:lnTo>
                  <a:lnTo>
                    <a:pt x="798" y="622"/>
                  </a:lnTo>
                  <a:lnTo>
                    <a:pt x="802" y="642"/>
                  </a:lnTo>
                  <a:lnTo>
                    <a:pt x="783" y="631"/>
                  </a:lnTo>
                  <a:lnTo>
                    <a:pt x="768" y="638"/>
                  </a:lnTo>
                  <a:lnTo>
                    <a:pt x="745" y="640"/>
                  </a:lnTo>
                  <a:lnTo>
                    <a:pt x="726" y="655"/>
                  </a:lnTo>
                  <a:lnTo>
                    <a:pt x="706" y="657"/>
                  </a:lnTo>
                  <a:lnTo>
                    <a:pt x="708" y="669"/>
                  </a:lnTo>
                  <a:lnTo>
                    <a:pt x="687" y="672"/>
                  </a:lnTo>
                  <a:lnTo>
                    <a:pt x="685" y="685"/>
                  </a:lnTo>
                  <a:lnTo>
                    <a:pt x="676" y="695"/>
                  </a:lnTo>
                  <a:lnTo>
                    <a:pt x="657" y="691"/>
                  </a:lnTo>
                  <a:lnTo>
                    <a:pt x="629" y="695"/>
                  </a:lnTo>
                  <a:lnTo>
                    <a:pt x="612" y="693"/>
                  </a:lnTo>
                  <a:lnTo>
                    <a:pt x="598" y="702"/>
                  </a:lnTo>
                  <a:lnTo>
                    <a:pt x="583" y="715"/>
                  </a:lnTo>
                  <a:lnTo>
                    <a:pt x="578" y="731"/>
                  </a:lnTo>
                  <a:lnTo>
                    <a:pt x="572" y="744"/>
                  </a:lnTo>
                  <a:lnTo>
                    <a:pt x="561" y="744"/>
                  </a:lnTo>
                  <a:lnTo>
                    <a:pt x="548" y="746"/>
                  </a:lnTo>
                  <a:lnTo>
                    <a:pt x="538" y="759"/>
                  </a:lnTo>
                  <a:lnTo>
                    <a:pt x="514" y="762"/>
                  </a:lnTo>
                  <a:lnTo>
                    <a:pt x="495" y="762"/>
                  </a:lnTo>
                  <a:lnTo>
                    <a:pt x="482" y="772"/>
                  </a:lnTo>
                  <a:lnTo>
                    <a:pt x="469" y="768"/>
                  </a:lnTo>
                  <a:lnTo>
                    <a:pt x="452" y="774"/>
                  </a:lnTo>
                  <a:lnTo>
                    <a:pt x="437" y="766"/>
                  </a:lnTo>
                  <a:lnTo>
                    <a:pt x="412" y="774"/>
                  </a:lnTo>
                  <a:lnTo>
                    <a:pt x="397" y="764"/>
                  </a:lnTo>
                  <a:lnTo>
                    <a:pt x="388" y="776"/>
                  </a:lnTo>
                  <a:lnTo>
                    <a:pt x="390" y="982"/>
                  </a:lnTo>
                  <a:lnTo>
                    <a:pt x="352" y="984"/>
                  </a:lnTo>
                  <a:lnTo>
                    <a:pt x="324" y="992"/>
                  </a:lnTo>
                  <a:lnTo>
                    <a:pt x="296" y="997"/>
                  </a:lnTo>
                  <a:lnTo>
                    <a:pt x="275" y="988"/>
                  </a:lnTo>
                  <a:lnTo>
                    <a:pt x="258" y="975"/>
                  </a:lnTo>
                  <a:lnTo>
                    <a:pt x="235" y="965"/>
                  </a:lnTo>
                  <a:lnTo>
                    <a:pt x="222" y="946"/>
                  </a:lnTo>
                  <a:lnTo>
                    <a:pt x="198" y="943"/>
                  </a:lnTo>
                  <a:lnTo>
                    <a:pt x="175" y="937"/>
                  </a:lnTo>
                  <a:lnTo>
                    <a:pt x="153" y="941"/>
                  </a:lnTo>
                  <a:lnTo>
                    <a:pt x="134" y="926"/>
                  </a:lnTo>
                  <a:lnTo>
                    <a:pt x="115" y="907"/>
                  </a:lnTo>
                  <a:lnTo>
                    <a:pt x="108" y="886"/>
                  </a:lnTo>
                  <a:lnTo>
                    <a:pt x="98" y="873"/>
                  </a:lnTo>
                  <a:lnTo>
                    <a:pt x="100" y="836"/>
                  </a:lnTo>
                  <a:lnTo>
                    <a:pt x="93" y="811"/>
                  </a:lnTo>
                  <a:lnTo>
                    <a:pt x="79" y="787"/>
                  </a:lnTo>
                  <a:lnTo>
                    <a:pt x="81" y="761"/>
                  </a:lnTo>
                  <a:lnTo>
                    <a:pt x="74" y="736"/>
                  </a:lnTo>
                  <a:lnTo>
                    <a:pt x="87" y="717"/>
                  </a:lnTo>
                  <a:lnTo>
                    <a:pt x="100" y="691"/>
                  </a:lnTo>
                  <a:lnTo>
                    <a:pt x="96" y="659"/>
                  </a:lnTo>
                  <a:lnTo>
                    <a:pt x="81" y="644"/>
                  </a:lnTo>
                  <a:lnTo>
                    <a:pt x="51" y="629"/>
                  </a:lnTo>
                  <a:lnTo>
                    <a:pt x="27" y="618"/>
                  </a:lnTo>
                  <a:lnTo>
                    <a:pt x="0" y="620"/>
                  </a:lnTo>
                  <a:lnTo>
                    <a:pt x="6" y="601"/>
                  </a:lnTo>
                  <a:lnTo>
                    <a:pt x="36" y="567"/>
                  </a:lnTo>
                  <a:lnTo>
                    <a:pt x="57" y="548"/>
                  </a:lnTo>
                  <a:lnTo>
                    <a:pt x="76" y="522"/>
                  </a:lnTo>
                  <a:lnTo>
                    <a:pt x="83" y="505"/>
                  </a:lnTo>
                  <a:lnTo>
                    <a:pt x="81" y="484"/>
                  </a:lnTo>
                  <a:lnTo>
                    <a:pt x="85" y="462"/>
                  </a:lnTo>
                  <a:lnTo>
                    <a:pt x="93" y="439"/>
                  </a:lnTo>
                  <a:lnTo>
                    <a:pt x="104" y="432"/>
                  </a:lnTo>
                  <a:lnTo>
                    <a:pt x="109" y="415"/>
                  </a:lnTo>
                  <a:lnTo>
                    <a:pt x="119" y="400"/>
                  </a:lnTo>
                  <a:lnTo>
                    <a:pt x="132" y="396"/>
                  </a:lnTo>
                  <a:lnTo>
                    <a:pt x="143" y="383"/>
                  </a:lnTo>
                  <a:lnTo>
                    <a:pt x="155" y="366"/>
                  </a:lnTo>
                  <a:lnTo>
                    <a:pt x="170" y="336"/>
                  </a:lnTo>
                  <a:lnTo>
                    <a:pt x="198" y="297"/>
                  </a:lnTo>
                  <a:lnTo>
                    <a:pt x="217" y="293"/>
                  </a:lnTo>
                  <a:lnTo>
                    <a:pt x="239" y="284"/>
                  </a:lnTo>
                  <a:lnTo>
                    <a:pt x="251" y="269"/>
                  </a:lnTo>
                  <a:lnTo>
                    <a:pt x="277" y="269"/>
                  </a:lnTo>
                  <a:lnTo>
                    <a:pt x="296" y="259"/>
                  </a:lnTo>
                  <a:lnTo>
                    <a:pt x="307" y="248"/>
                  </a:lnTo>
                  <a:lnTo>
                    <a:pt x="322" y="238"/>
                  </a:lnTo>
                  <a:lnTo>
                    <a:pt x="330" y="225"/>
                  </a:lnTo>
                  <a:lnTo>
                    <a:pt x="316" y="205"/>
                  </a:lnTo>
                  <a:lnTo>
                    <a:pt x="309" y="182"/>
                  </a:lnTo>
                  <a:lnTo>
                    <a:pt x="318" y="160"/>
                  </a:lnTo>
                  <a:lnTo>
                    <a:pt x="335" y="146"/>
                  </a:lnTo>
                  <a:lnTo>
                    <a:pt x="356" y="150"/>
                  </a:lnTo>
                  <a:lnTo>
                    <a:pt x="375" y="165"/>
                  </a:lnTo>
                  <a:lnTo>
                    <a:pt x="380" y="193"/>
                  </a:lnTo>
                  <a:lnTo>
                    <a:pt x="393" y="216"/>
                  </a:lnTo>
                  <a:lnTo>
                    <a:pt x="410" y="216"/>
                  </a:lnTo>
                  <a:lnTo>
                    <a:pt x="427" y="208"/>
                  </a:lnTo>
                  <a:lnTo>
                    <a:pt x="439" y="199"/>
                  </a:lnTo>
                  <a:lnTo>
                    <a:pt x="459" y="203"/>
                  </a:lnTo>
                  <a:lnTo>
                    <a:pt x="480" y="212"/>
                  </a:lnTo>
                  <a:lnTo>
                    <a:pt x="495" y="225"/>
                  </a:lnTo>
                  <a:lnTo>
                    <a:pt x="512" y="229"/>
                  </a:lnTo>
                  <a:lnTo>
                    <a:pt x="525" y="75"/>
                  </a:lnTo>
                  <a:lnTo>
                    <a:pt x="538" y="100"/>
                  </a:lnTo>
                  <a:lnTo>
                    <a:pt x="557" y="118"/>
                  </a:lnTo>
                  <a:lnTo>
                    <a:pt x="582" y="146"/>
                  </a:lnTo>
                  <a:lnTo>
                    <a:pt x="604" y="167"/>
                  </a:lnTo>
                  <a:lnTo>
                    <a:pt x="615" y="186"/>
                  </a:lnTo>
                  <a:lnTo>
                    <a:pt x="627" y="205"/>
                  </a:lnTo>
                  <a:lnTo>
                    <a:pt x="645" y="192"/>
                  </a:lnTo>
                  <a:lnTo>
                    <a:pt x="662" y="199"/>
                  </a:lnTo>
                  <a:lnTo>
                    <a:pt x="679" y="180"/>
                  </a:lnTo>
                  <a:lnTo>
                    <a:pt x="698" y="188"/>
                  </a:lnTo>
                  <a:lnTo>
                    <a:pt x="715" y="182"/>
                  </a:lnTo>
                  <a:lnTo>
                    <a:pt x="730" y="190"/>
                  </a:lnTo>
                  <a:lnTo>
                    <a:pt x="753" y="165"/>
                  </a:lnTo>
                  <a:lnTo>
                    <a:pt x="773" y="154"/>
                  </a:lnTo>
                  <a:lnTo>
                    <a:pt x="800" y="152"/>
                  </a:lnTo>
                  <a:lnTo>
                    <a:pt x="822" y="163"/>
                  </a:lnTo>
                  <a:lnTo>
                    <a:pt x="837" y="169"/>
                  </a:lnTo>
                  <a:lnTo>
                    <a:pt x="856" y="161"/>
                  </a:lnTo>
                  <a:lnTo>
                    <a:pt x="899" y="107"/>
                  </a:lnTo>
                  <a:lnTo>
                    <a:pt x="928" y="98"/>
                  </a:lnTo>
                  <a:lnTo>
                    <a:pt x="948" y="92"/>
                  </a:lnTo>
                  <a:lnTo>
                    <a:pt x="956" y="73"/>
                  </a:lnTo>
                  <a:lnTo>
                    <a:pt x="997" y="64"/>
                  </a:lnTo>
                  <a:lnTo>
                    <a:pt x="1022" y="49"/>
                  </a:lnTo>
                  <a:lnTo>
                    <a:pt x="1054" y="30"/>
                  </a:lnTo>
                  <a:lnTo>
                    <a:pt x="1082" y="24"/>
                  </a:lnTo>
                  <a:lnTo>
                    <a:pt x="1093" y="7"/>
                  </a:lnTo>
                  <a:lnTo>
                    <a:pt x="1114" y="0"/>
                  </a:lnTo>
                  <a:lnTo>
                    <a:pt x="1110" y="0"/>
                  </a:lnTo>
                  <a:close/>
                </a:path>
              </a:pathLst>
            </a:cu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199" name="Freeform 71">
              <a:extLst>
                <a:ext uri="{FF2B5EF4-FFF2-40B4-BE49-F238E27FC236}">
                  <a16:creationId xmlns:a16="http://schemas.microsoft.com/office/drawing/2014/main" id="{FF2BBA07-6F5E-495C-9035-D84131930DF2}"/>
                </a:ext>
              </a:extLst>
            </p:cNvPr>
            <p:cNvSpPr>
              <a:spLocks/>
            </p:cNvSpPr>
            <p:nvPr/>
          </p:nvSpPr>
          <p:spPr bwMode="auto">
            <a:xfrm>
              <a:off x="71431" y="244430"/>
              <a:ext cx="539691" cy="1350824"/>
            </a:xfrm>
            <a:custGeom>
              <a:avLst/>
              <a:gdLst>
                <a:gd name="T0" fmla="*/ 182 w 265"/>
                <a:gd name="T1" fmla="*/ 150 h 640"/>
                <a:gd name="T2" fmla="*/ 172 w 265"/>
                <a:gd name="T3" fmla="*/ 143 h 640"/>
                <a:gd name="T4" fmla="*/ 163 w 265"/>
                <a:gd name="T5" fmla="*/ 138 h 640"/>
                <a:gd name="T6" fmla="*/ 164 w 265"/>
                <a:gd name="T7" fmla="*/ 131 h 640"/>
                <a:gd name="T8" fmla="*/ 160 w 265"/>
                <a:gd name="T9" fmla="*/ 142 h 640"/>
                <a:gd name="T10" fmla="*/ 162 w 265"/>
                <a:gd name="T11" fmla="*/ 147 h 640"/>
                <a:gd name="T12" fmla="*/ 170 w 265"/>
                <a:gd name="T13" fmla="*/ 148 h 640"/>
                <a:gd name="T14" fmla="*/ 178 w 265"/>
                <a:gd name="T15" fmla="*/ 153 h 640"/>
                <a:gd name="T16" fmla="*/ 193 w 265"/>
                <a:gd name="T17" fmla="*/ 163 h 640"/>
                <a:gd name="T18" fmla="*/ 181 w 265"/>
                <a:gd name="T19" fmla="*/ 173 h 640"/>
                <a:gd name="T20" fmla="*/ 155 w 265"/>
                <a:gd name="T21" fmla="*/ 183 h 640"/>
                <a:gd name="T22" fmla="*/ 174 w 265"/>
                <a:gd name="T23" fmla="*/ 197 h 640"/>
                <a:gd name="T24" fmla="*/ 173 w 265"/>
                <a:gd name="T25" fmla="*/ 219 h 640"/>
                <a:gd name="T26" fmla="*/ 171 w 265"/>
                <a:gd name="T27" fmla="*/ 263 h 640"/>
                <a:gd name="T28" fmla="*/ 174 w 265"/>
                <a:gd name="T29" fmla="*/ 274 h 640"/>
                <a:gd name="T30" fmla="*/ 154 w 265"/>
                <a:gd name="T31" fmla="*/ 299 h 640"/>
                <a:gd name="T32" fmla="*/ 157 w 265"/>
                <a:gd name="T33" fmla="*/ 335 h 640"/>
                <a:gd name="T34" fmla="*/ 154 w 265"/>
                <a:gd name="T35" fmla="*/ 359 h 640"/>
                <a:gd name="T36" fmla="*/ 152 w 265"/>
                <a:gd name="T37" fmla="*/ 363 h 640"/>
                <a:gd name="T38" fmla="*/ 127 w 265"/>
                <a:gd name="T39" fmla="*/ 392 h 640"/>
                <a:gd name="T40" fmla="*/ 119 w 265"/>
                <a:gd name="T41" fmla="*/ 426 h 640"/>
                <a:gd name="T42" fmla="*/ 116 w 265"/>
                <a:gd name="T43" fmla="*/ 470 h 640"/>
                <a:gd name="T44" fmla="*/ 100 w 265"/>
                <a:gd name="T45" fmla="*/ 516 h 640"/>
                <a:gd name="T46" fmla="*/ 99 w 265"/>
                <a:gd name="T47" fmla="*/ 524 h 640"/>
                <a:gd name="T48" fmla="*/ 85 w 265"/>
                <a:gd name="T49" fmla="*/ 555 h 640"/>
                <a:gd name="T50" fmla="*/ 63 w 265"/>
                <a:gd name="T51" fmla="*/ 599 h 640"/>
                <a:gd name="T52" fmla="*/ 61 w 265"/>
                <a:gd name="T53" fmla="*/ 603 h 640"/>
                <a:gd name="T54" fmla="*/ 59 w 265"/>
                <a:gd name="T55" fmla="*/ 605 h 640"/>
                <a:gd name="T56" fmla="*/ 57 w 265"/>
                <a:gd name="T57" fmla="*/ 610 h 640"/>
                <a:gd name="T58" fmla="*/ 21 w 265"/>
                <a:gd name="T59" fmla="*/ 628 h 640"/>
                <a:gd name="T60" fmla="*/ 11 w 265"/>
                <a:gd name="T61" fmla="*/ 606 h 640"/>
                <a:gd name="T62" fmla="*/ 1 w 265"/>
                <a:gd name="T63" fmla="*/ 577 h 640"/>
                <a:gd name="T64" fmla="*/ 2 w 265"/>
                <a:gd name="T65" fmla="*/ 553 h 640"/>
                <a:gd name="T66" fmla="*/ 31 w 265"/>
                <a:gd name="T67" fmla="*/ 505 h 640"/>
                <a:gd name="T68" fmla="*/ 32 w 265"/>
                <a:gd name="T69" fmla="*/ 480 h 640"/>
                <a:gd name="T70" fmla="*/ 29 w 265"/>
                <a:gd name="T71" fmla="*/ 464 h 640"/>
                <a:gd name="T72" fmla="*/ 35 w 265"/>
                <a:gd name="T73" fmla="*/ 416 h 640"/>
                <a:gd name="T74" fmla="*/ 33 w 265"/>
                <a:gd name="T75" fmla="*/ 391 h 640"/>
                <a:gd name="T76" fmla="*/ 40 w 265"/>
                <a:gd name="T77" fmla="*/ 383 h 640"/>
                <a:gd name="T78" fmla="*/ 22 w 265"/>
                <a:gd name="T79" fmla="*/ 376 h 640"/>
                <a:gd name="T80" fmla="*/ 4 w 265"/>
                <a:gd name="T81" fmla="*/ 364 h 640"/>
                <a:gd name="T82" fmla="*/ 13 w 265"/>
                <a:gd name="T83" fmla="*/ 318 h 640"/>
                <a:gd name="T84" fmla="*/ 15 w 265"/>
                <a:gd name="T85" fmla="*/ 304 h 640"/>
                <a:gd name="T86" fmla="*/ 28 w 265"/>
                <a:gd name="T87" fmla="*/ 269 h 640"/>
                <a:gd name="T88" fmla="*/ 19 w 265"/>
                <a:gd name="T89" fmla="*/ 219 h 640"/>
                <a:gd name="T90" fmla="*/ 21 w 265"/>
                <a:gd name="T91" fmla="*/ 209 h 640"/>
                <a:gd name="T92" fmla="*/ 24 w 265"/>
                <a:gd name="T93" fmla="*/ 204 h 640"/>
                <a:gd name="T94" fmla="*/ 36 w 265"/>
                <a:gd name="T95" fmla="*/ 190 h 640"/>
                <a:gd name="T96" fmla="*/ 41 w 265"/>
                <a:gd name="T97" fmla="*/ 185 h 640"/>
                <a:gd name="T98" fmla="*/ 67 w 265"/>
                <a:gd name="T99" fmla="*/ 151 h 640"/>
                <a:gd name="T100" fmla="*/ 71 w 265"/>
                <a:gd name="T101" fmla="*/ 118 h 640"/>
                <a:gd name="T102" fmla="*/ 95 w 265"/>
                <a:gd name="T103" fmla="*/ 62 h 640"/>
                <a:gd name="T104" fmla="*/ 137 w 265"/>
                <a:gd name="T105" fmla="*/ 20 h 640"/>
                <a:gd name="T106" fmla="*/ 168 w 265"/>
                <a:gd name="T107" fmla="*/ 2 h 640"/>
                <a:gd name="T108" fmla="*/ 194 w 265"/>
                <a:gd name="T109" fmla="*/ 25 h 640"/>
                <a:gd name="T110" fmla="*/ 229 w 265"/>
                <a:gd name="T111" fmla="*/ 51 h 640"/>
                <a:gd name="T112" fmla="*/ 258 w 265"/>
                <a:gd name="T113" fmla="*/ 82 h 640"/>
                <a:gd name="T114" fmla="*/ 219 w 265"/>
                <a:gd name="T115" fmla="*/ 83 h 640"/>
                <a:gd name="T116" fmla="*/ 191 w 265"/>
                <a:gd name="T117" fmla="*/ 125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640">
                  <a:moveTo>
                    <a:pt x="192" y="140"/>
                  </a:moveTo>
                  <a:cubicBezTo>
                    <a:pt x="192" y="140"/>
                    <a:pt x="192" y="140"/>
                    <a:pt x="192" y="140"/>
                  </a:cubicBezTo>
                  <a:cubicBezTo>
                    <a:pt x="186" y="140"/>
                    <a:pt x="187" y="141"/>
                    <a:pt x="185" y="146"/>
                  </a:cubicBezTo>
                  <a:cubicBezTo>
                    <a:pt x="185" y="146"/>
                    <a:pt x="185" y="147"/>
                    <a:pt x="185" y="148"/>
                  </a:cubicBezTo>
                  <a:cubicBezTo>
                    <a:pt x="184" y="149"/>
                    <a:pt x="184" y="150"/>
                    <a:pt x="182" y="150"/>
                  </a:cubicBezTo>
                  <a:cubicBezTo>
                    <a:pt x="181" y="151"/>
                    <a:pt x="181" y="149"/>
                    <a:pt x="181" y="148"/>
                  </a:cubicBezTo>
                  <a:cubicBezTo>
                    <a:pt x="180" y="148"/>
                    <a:pt x="180" y="148"/>
                    <a:pt x="180" y="147"/>
                  </a:cubicBezTo>
                  <a:cubicBezTo>
                    <a:pt x="179" y="146"/>
                    <a:pt x="177" y="147"/>
                    <a:pt x="177" y="145"/>
                  </a:cubicBezTo>
                  <a:cubicBezTo>
                    <a:pt x="176" y="144"/>
                    <a:pt x="176" y="143"/>
                    <a:pt x="174" y="144"/>
                  </a:cubicBezTo>
                  <a:cubicBezTo>
                    <a:pt x="173" y="144"/>
                    <a:pt x="173" y="144"/>
                    <a:pt x="172" y="143"/>
                  </a:cubicBezTo>
                  <a:cubicBezTo>
                    <a:pt x="172" y="143"/>
                    <a:pt x="172" y="143"/>
                    <a:pt x="172" y="143"/>
                  </a:cubicBezTo>
                  <a:cubicBezTo>
                    <a:pt x="172" y="143"/>
                    <a:pt x="171" y="143"/>
                    <a:pt x="171" y="143"/>
                  </a:cubicBezTo>
                  <a:cubicBezTo>
                    <a:pt x="170" y="143"/>
                    <a:pt x="170" y="142"/>
                    <a:pt x="169" y="142"/>
                  </a:cubicBezTo>
                  <a:cubicBezTo>
                    <a:pt x="167" y="139"/>
                    <a:pt x="164" y="141"/>
                    <a:pt x="162" y="140"/>
                  </a:cubicBezTo>
                  <a:cubicBezTo>
                    <a:pt x="161" y="138"/>
                    <a:pt x="162" y="138"/>
                    <a:pt x="163" y="138"/>
                  </a:cubicBezTo>
                  <a:cubicBezTo>
                    <a:pt x="166" y="139"/>
                    <a:pt x="169" y="138"/>
                    <a:pt x="172" y="137"/>
                  </a:cubicBezTo>
                  <a:cubicBezTo>
                    <a:pt x="172" y="137"/>
                    <a:pt x="172" y="137"/>
                    <a:pt x="172" y="137"/>
                  </a:cubicBezTo>
                  <a:cubicBezTo>
                    <a:pt x="172" y="136"/>
                    <a:pt x="172" y="136"/>
                    <a:pt x="172" y="136"/>
                  </a:cubicBezTo>
                  <a:cubicBezTo>
                    <a:pt x="173" y="133"/>
                    <a:pt x="170" y="133"/>
                    <a:pt x="169" y="134"/>
                  </a:cubicBezTo>
                  <a:cubicBezTo>
                    <a:pt x="167" y="134"/>
                    <a:pt x="165" y="133"/>
                    <a:pt x="164" y="131"/>
                  </a:cubicBezTo>
                  <a:cubicBezTo>
                    <a:pt x="162" y="129"/>
                    <a:pt x="159" y="127"/>
                    <a:pt x="156" y="125"/>
                  </a:cubicBezTo>
                  <a:cubicBezTo>
                    <a:pt x="156" y="124"/>
                    <a:pt x="155" y="123"/>
                    <a:pt x="154" y="124"/>
                  </a:cubicBezTo>
                  <a:cubicBezTo>
                    <a:pt x="154" y="126"/>
                    <a:pt x="154" y="128"/>
                    <a:pt x="154" y="131"/>
                  </a:cubicBezTo>
                  <a:cubicBezTo>
                    <a:pt x="153" y="134"/>
                    <a:pt x="154" y="136"/>
                    <a:pt x="156" y="138"/>
                  </a:cubicBezTo>
                  <a:cubicBezTo>
                    <a:pt x="157" y="139"/>
                    <a:pt x="159" y="141"/>
                    <a:pt x="160" y="142"/>
                  </a:cubicBezTo>
                  <a:cubicBezTo>
                    <a:pt x="160" y="143"/>
                    <a:pt x="160" y="143"/>
                    <a:pt x="160" y="143"/>
                  </a:cubicBezTo>
                  <a:cubicBezTo>
                    <a:pt x="160" y="143"/>
                    <a:pt x="160" y="143"/>
                    <a:pt x="160" y="143"/>
                  </a:cubicBezTo>
                  <a:cubicBezTo>
                    <a:pt x="160" y="144"/>
                    <a:pt x="160" y="145"/>
                    <a:pt x="162" y="145"/>
                  </a:cubicBezTo>
                  <a:cubicBezTo>
                    <a:pt x="162" y="145"/>
                    <a:pt x="162" y="145"/>
                    <a:pt x="162" y="145"/>
                  </a:cubicBezTo>
                  <a:cubicBezTo>
                    <a:pt x="162" y="146"/>
                    <a:pt x="161" y="147"/>
                    <a:pt x="162" y="147"/>
                  </a:cubicBezTo>
                  <a:cubicBezTo>
                    <a:pt x="162" y="147"/>
                    <a:pt x="162" y="147"/>
                    <a:pt x="162" y="147"/>
                  </a:cubicBezTo>
                  <a:cubicBezTo>
                    <a:pt x="162" y="147"/>
                    <a:pt x="162" y="148"/>
                    <a:pt x="163" y="148"/>
                  </a:cubicBezTo>
                  <a:cubicBezTo>
                    <a:pt x="163" y="148"/>
                    <a:pt x="163" y="148"/>
                    <a:pt x="163" y="148"/>
                  </a:cubicBezTo>
                  <a:cubicBezTo>
                    <a:pt x="163" y="148"/>
                    <a:pt x="163" y="149"/>
                    <a:pt x="164" y="149"/>
                  </a:cubicBezTo>
                  <a:cubicBezTo>
                    <a:pt x="167" y="152"/>
                    <a:pt x="168" y="152"/>
                    <a:pt x="170" y="148"/>
                  </a:cubicBezTo>
                  <a:cubicBezTo>
                    <a:pt x="171" y="147"/>
                    <a:pt x="171" y="146"/>
                    <a:pt x="171" y="146"/>
                  </a:cubicBezTo>
                  <a:cubicBezTo>
                    <a:pt x="172" y="146"/>
                    <a:pt x="173" y="145"/>
                    <a:pt x="174" y="146"/>
                  </a:cubicBezTo>
                  <a:cubicBezTo>
                    <a:pt x="177" y="147"/>
                    <a:pt x="178" y="149"/>
                    <a:pt x="177" y="151"/>
                  </a:cubicBezTo>
                  <a:cubicBezTo>
                    <a:pt x="177" y="152"/>
                    <a:pt x="177" y="153"/>
                    <a:pt x="178" y="153"/>
                  </a:cubicBezTo>
                  <a:cubicBezTo>
                    <a:pt x="178" y="153"/>
                    <a:pt x="178" y="153"/>
                    <a:pt x="178" y="153"/>
                  </a:cubicBezTo>
                  <a:cubicBezTo>
                    <a:pt x="179" y="155"/>
                    <a:pt x="181" y="155"/>
                    <a:pt x="183" y="155"/>
                  </a:cubicBezTo>
                  <a:cubicBezTo>
                    <a:pt x="183" y="155"/>
                    <a:pt x="183" y="155"/>
                    <a:pt x="183" y="155"/>
                  </a:cubicBezTo>
                  <a:cubicBezTo>
                    <a:pt x="184" y="156"/>
                    <a:pt x="185" y="156"/>
                    <a:pt x="185" y="156"/>
                  </a:cubicBezTo>
                  <a:cubicBezTo>
                    <a:pt x="186" y="156"/>
                    <a:pt x="187" y="157"/>
                    <a:pt x="188" y="157"/>
                  </a:cubicBezTo>
                  <a:cubicBezTo>
                    <a:pt x="193" y="157"/>
                    <a:pt x="194" y="158"/>
                    <a:pt x="193" y="163"/>
                  </a:cubicBezTo>
                  <a:cubicBezTo>
                    <a:pt x="192" y="165"/>
                    <a:pt x="193" y="167"/>
                    <a:pt x="192" y="169"/>
                  </a:cubicBezTo>
                  <a:cubicBezTo>
                    <a:pt x="191" y="170"/>
                    <a:pt x="190" y="170"/>
                    <a:pt x="188" y="170"/>
                  </a:cubicBezTo>
                  <a:cubicBezTo>
                    <a:pt x="185" y="168"/>
                    <a:pt x="183" y="169"/>
                    <a:pt x="182" y="172"/>
                  </a:cubicBezTo>
                  <a:cubicBezTo>
                    <a:pt x="182" y="172"/>
                    <a:pt x="182" y="172"/>
                    <a:pt x="182" y="173"/>
                  </a:cubicBezTo>
                  <a:cubicBezTo>
                    <a:pt x="182" y="173"/>
                    <a:pt x="181" y="173"/>
                    <a:pt x="181" y="173"/>
                  </a:cubicBezTo>
                  <a:cubicBezTo>
                    <a:pt x="178" y="173"/>
                    <a:pt x="175" y="173"/>
                    <a:pt x="172" y="172"/>
                  </a:cubicBezTo>
                  <a:cubicBezTo>
                    <a:pt x="171" y="172"/>
                    <a:pt x="170" y="172"/>
                    <a:pt x="169" y="172"/>
                  </a:cubicBezTo>
                  <a:cubicBezTo>
                    <a:pt x="165" y="171"/>
                    <a:pt x="162" y="171"/>
                    <a:pt x="158" y="174"/>
                  </a:cubicBezTo>
                  <a:cubicBezTo>
                    <a:pt x="156" y="174"/>
                    <a:pt x="155" y="175"/>
                    <a:pt x="155" y="177"/>
                  </a:cubicBezTo>
                  <a:cubicBezTo>
                    <a:pt x="156" y="179"/>
                    <a:pt x="156" y="181"/>
                    <a:pt x="155" y="183"/>
                  </a:cubicBezTo>
                  <a:cubicBezTo>
                    <a:pt x="155" y="185"/>
                    <a:pt x="156" y="186"/>
                    <a:pt x="157" y="188"/>
                  </a:cubicBezTo>
                  <a:cubicBezTo>
                    <a:pt x="158" y="190"/>
                    <a:pt x="160" y="190"/>
                    <a:pt x="162" y="189"/>
                  </a:cubicBezTo>
                  <a:cubicBezTo>
                    <a:pt x="165" y="188"/>
                    <a:pt x="168" y="189"/>
                    <a:pt x="172" y="189"/>
                  </a:cubicBezTo>
                  <a:cubicBezTo>
                    <a:pt x="173" y="189"/>
                    <a:pt x="173" y="189"/>
                    <a:pt x="173" y="190"/>
                  </a:cubicBezTo>
                  <a:cubicBezTo>
                    <a:pt x="172" y="193"/>
                    <a:pt x="172" y="195"/>
                    <a:pt x="174" y="197"/>
                  </a:cubicBezTo>
                  <a:cubicBezTo>
                    <a:pt x="174" y="198"/>
                    <a:pt x="174" y="199"/>
                    <a:pt x="174" y="200"/>
                  </a:cubicBezTo>
                  <a:cubicBezTo>
                    <a:pt x="173" y="203"/>
                    <a:pt x="173" y="205"/>
                    <a:pt x="173" y="208"/>
                  </a:cubicBezTo>
                  <a:cubicBezTo>
                    <a:pt x="174" y="211"/>
                    <a:pt x="173" y="215"/>
                    <a:pt x="174" y="218"/>
                  </a:cubicBezTo>
                  <a:cubicBezTo>
                    <a:pt x="174" y="218"/>
                    <a:pt x="174" y="218"/>
                    <a:pt x="173" y="219"/>
                  </a:cubicBezTo>
                  <a:cubicBezTo>
                    <a:pt x="173" y="219"/>
                    <a:pt x="173" y="219"/>
                    <a:pt x="173" y="219"/>
                  </a:cubicBezTo>
                  <a:cubicBezTo>
                    <a:pt x="174" y="218"/>
                    <a:pt x="174" y="218"/>
                    <a:pt x="174" y="218"/>
                  </a:cubicBezTo>
                  <a:cubicBezTo>
                    <a:pt x="174" y="225"/>
                    <a:pt x="173" y="232"/>
                    <a:pt x="172" y="239"/>
                  </a:cubicBezTo>
                  <a:cubicBezTo>
                    <a:pt x="172" y="242"/>
                    <a:pt x="172" y="245"/>
                    <a:pt x="172" y="247"/>
                  </a:cubicBezTo>
                  <a:cubicBezTo>
                    <a:pt x="171" y="251"/>
                    <a:pt x="170" y="256"/>
                    <a:pt x="170" y="260"/>
                  </a:cubicBezTo>
                  <a:cubicBezTo>
                    <a:pt x="169" y="261"/>
                    <a:pt x="170" y="262"/>
                    <a:pt x="171" y="263"/>
                  </a:cubicBezTo>
                  <a:cubicBezTo>
                    <a:pt x="171" y="263"/>
                    <a:pt x="171" y="263"/>
                    <a:pt x="171" y="263"/>
                  </a:cubicBezTo>
                  <a:cubicBezTo>
                    <a:pt x="171" y="263"/>
                    <a:pt x="171" y="264"/>
                    <a:pt x="172" y="264"/>
                  </a:cubicBezTo>
                  <a:cubicBezTo>
                    <a:pt x="172" y="264"/>
                    <a:pt x="172" y="264"/>
                    <a:pt x="172" y="264"/>
                  </a:cubicBezTo>
                  <a:cubicBezTo>
                    <a:pt x="171" y="265"/>
                    <a:pt x="172" y="266"/>
                    <a:pt x="173" y="266"/>
                  </a:cubicBezTo>
                  <a:cubicBezTo>
                    <a:pt x="173" y="269"/>
                    <a:pt x="173" y="271"/>
                    <a:pt x="174" y="274"/>
                  </a:cubicBezTo>
                  <a:cubicBezTo>
                    <a:pt x="177" y="277"/>
                    <a:pt x="175" y="283"/>
                    <a:pt x="171" y="285"/>
                  </a:cubicBezTo>
                  <a:cubicBezTo>
                    <a:pt x="168" y="287"/>
                    <a:pt x="165" y="289"/>
                    <a:pt x="161" y="290"/>
                  </a:cubicBezTo>
                  <a:cubicBezTo>
                    <a:pt x="155" y="292"/>
                    <a:pt x="155" y="292"/>
                    <a:pt x="154" y="298"/>
                  </a:cubicBezTo>
                  <a:cubicBezTo>
                    <a:pt x="154" y="298"/>
                    <a:pt x="154" y="298"/>
                    <a:pt x="154" y="298"/>
                  </a:cubicBezTo>
                  <a:cubicBezTo>
                    <a:pt x="154" y="298"/>
                    <a:pt x="154" y="298"/>
                    <a:pt x="154" y="299"/>
                  </a:cubicBezTo>
                  <a:cubicBezTo>
                    <a:pt x="152" y="303"/>
                    <a:pt x="153" y="307"/>
                    <a:pt x="155" y="311"/>
                  </a:cubicBezTo>
                  <a:cubicBezTo>
                    <a:pt x="156" y="313"/>
                    <a:pt x="154" y="316"/>
                    <a:pt x="155" y="319"/>
                  </a:cubicBezTo>
                  <a:cubicBezTo>
                    <a:pt x="153" y="320"/>
                    <a:pt x="154" y="322"/>
                    <a:pt x="153" y="324"/>
                  </a:cubicBezTo>
                  <a:cubicBezTo>
                    <a:pt x="153" y="327"/>
                    <a:pt x="153" y="329"/>
                    <a:pt x="154" y="332"/>
                  </a:cubicBezTo>
                  <a:cubicBezTo>
                    <a:pt x="155" y="333"/>
                    <a:pt x="156" y="334"/>
                    <a:pt x="157" y="335"/>
                  </a:cubicBezTo>
                  <a:cubicBezTo>
                    <a:pt x="158" y="337"/>
                    <a:pt x="158" y="338"/>
                    <a:pt x="156" y="339"/>
                  </a:cubicBezTo>
                  <a:cubicBezTo>
                    <a:pt x="154" y="341"/>
                    <a:pt x="154" y="344"/>
                    <a:pt x="156" y="346"/>
                  </a:cubicBezTo>
                  <a:cubicBezTo>
                    <a:pt x="159" y="348"/>
                    <a:pt x="158" y="350"/>
                    <a:pt x="157" y="352"/>
                  </a:cubicBezTo>
                  <a:cubicBezTo>
                    <a:pt x="156" y="353"/>
                    <a:pt x="157" y="354"/>
                    <a:pt x="156" y="354"/>
                  </a:cubicBezTo>
                  <a:cubicBezTo>
                    <a:pt x="155" y="356"/>
                    <a:pt x="154" y="357"/>
                    <a:pt x="154" y="359"/>
                  </a:cubicBezTo>
                  <a:cubicBezTo>
                    <a:pt x="154" y="359"/>
                    <a:pt x="154" y="359"/>
                    <a:pt x="154" y="359"/>
                  </a:cubicBezTo>
                  <a:cubicBezTo>
                    <a:pt x="153" y="359"/>
                    <a:pt x="153" y="360"/>
                    <a:pt x="154" y="361"/>
                  </a:cubicBezTo>
                  <a:cubicBezTo>
                    <a:pt x="154" y="361"/>
                    <a:pt x="154" y="361"/>
                    <a:pt x="154" y="361"/>
                  </a:cubicBezTo>
                  <a:cubicBezTo>
                    <a:pt x="153" y="361"/>
                    <a:pt x="153" y="361"/>
                    <a:pt x="153" y="362"/>
                  </a:cubicBezTo>
                  <a:cubicBezTo>
                    <a:pt x="153" y="362"/>
                    <a:pt x="152" y="363"/>
                    <a:pt x="152" y="363"/>
                  </a:cubicBezTo>
                  <a:cubicBezTo>
                    <a:pt x="152" y="363"/>
                    <a:pt x="152" y="363"/>
                    <a:pt x="152" y="363"/>
                  </a:cubicBezTo>
                  <a:cubicBezTo>
                    <a:pt x="152" y="363"/>
                    <a:pt x="152" y="363"/>
                    <a:pt x="152" y="363"/>
                  </a:cubicBezTo>
                  <a:cubicBezTo>
                    <a:pt x="149" y="366"/>
                    <a:pt x="147" y="370"/>
                    <a:pt x="144" y="374"/>
                  </a:cubicBezTo>
                  <a:cubicBezTo>
                    <a:pt x="140" y="380"/>
                    <a:pt x="137" y="386"/>
                    <a:pt x="131" y="390"/>
                  </a:cubicBezTo>
                  <a:cubicBezTo>
                    <a:pt x="130" y="391"/>
                    <a:pt x="128" y="392"/>
                    <a:pt x="127" y="392"/>
                  </a:cubicBezTo>
                  <a:cubicBezTo>
                    <a:pt x="124" y="392"/>
                    <a:pt x="123" y="394"/>
                    <a:pt x="122" y="396"/>
                  </a:cubicBezTo>
                  <a:cubicBezTo>
                    <a:pt x="121" y="399"/>
                    <a:pt x="120" y="401"/>
                    <a:pt x="120" y="404"/>
                  </a:cubicBezTo>
                  <a:cubicBezTo>
                    <a:pt x="119" y="406"/>
                    <a:pt x="119" y="408"/>
                    <a:pt x="118" y="410"/>
                  </a:cubicBezTo>
                  <a:cubicBezTo>
                    <a:pt x="118" y="414"/>
                    <a:pt x="118" y="418"/>
                    <a:pt x="118" y="422"/>
                  </a:cubicBezTo>
                  <a:cubicBezTo>
                    <a:pt x="119" y="423"/>
                    <a:pt x="119" y="425"/>
                    <a:pt x="119" y="426"/>
                  </a:cubicBezTo>
                  <a:cubicBezTo>
                    <a:pt x="119" y="429"/>
                    <a:pt x="119" y="433"/>
                    <a:pt x="119" y="436"/>
                  </a:cubicBezTo>
                  <a:cubicBezTo>
                    <a:pt x="118" y="440"/>
                    <a:pt x="117" y="445"/>
                    <a:pt x="116" y="449"/>
                  </a:cubicBezTo>
                  <a:cubicBezTo>
                    <a:pt x="115" y="452"/>
                    <a:pt x="115" y="455"/>
                    <a:pt x="116" y="458"/>
                  </a:cubicBezTo>
                  <a:cubicBezTo>
                    <a:pt x="116" y="459"/>
                    <a:pt x="116" y="460"/>
                    <a:pt x="116" y="460"/>
                  </a:cubicBezTo>
                  <a:cubicBezTo>
                    <a:pt x="115" y="463"/>
                    <a:pt x="116" y="467"/>
                    <a:pt x="116" y="470"/>
                  </a:cubicBezTo>
                  <a:cubicBezTo>
                    <a:pt x="114" y="475"/>
                    <a:pt x="112" y="480"/>
                    <a:pt x="110" y="485"/>
                  </a:cubicBezTo>
                  <a:cubicBezTo>
                    <a:pt x="108" y="488"/>
                    <a:pt x="108" y="490"/>
                    <a:pt x="108" y="493"/>
                  </a:cubicBezTo>
                  <a:cubicBezTo>
                    <a:pt x="107" y="494"/>
                    <a:pt x="108" y="495"/>
                    <a:pt x="108" y="496"/>
                  </a:cubicBezTo>
                  <a:cubicBezTo>
                    <a:pt x="109" y="500"/>
                    <a:pt x="109" y="504"/>
                    <a:pt x="108" y="508"/>
                  </a:cubicBezTo>
                  <a:cubicBezTo>
                    <a:pt x="105" y="510"/>
                    <a:pt x="102" y="513"/>
                    <a:pt x="100" y="516"/>
                  </a:cubicBezTo>
                  <a:cubicBezTo>
                    <a:pt x="100" y="516"/>
                    <a:pt x="99" y="517"/>
                    <a:pt x="99" y="517"/>
                  </a:cubicBezTo>
                  <a:cubicBezTo>
                    <a:pt x="99" y="517"/>
                    <a:pt x="99" y="517"/>
                    <a:pt x="99" y="517"/>
                  </a:cubicBezTo>
                  <a:cubicBezTo>
                    <a:pt x="99" y="517"/>
                    <a:pt x="98" y="518"/>
                    <a:pt x="99" y="518"/>
                  </a:cubicBezTo>
                  <a:cubicBezTo>
                    <a:pt x="99" y="518"/>
                    <a:pt x="99" y="518"/>
                    <a:pt x="99" y="518"/>
                  </a:cubicBezTo>
                  <a:cubicBezTo>
                    <a:pt x="97" y="520"/>
                    <a:pt x="97" y="522"/>
                    <a:pt x="99" y="524"/>
                  </a:cubicBezTo>
                  <a:cubicBezTo>
                    <a:pt x="99" y="529"/>
                    <a:pt x="98" y="533"/>
                    <a:pt x="96" y="537"/>
                  </a:cubicBezTo>
                  <a:cubicBezTo>
                    <a:pt x="95" y="540"/>
                    <a:pt x="94" y="542"/>
                    <a:pt x="92" y="543"/>
                  </a:cubicBezTo>
                  <a:cubicBezTo>
                    <a:pt x="90" y="544"/>
                    <a:pt x="89" y="546"/>
                    <a:pt x="89" y="547"/>
                  </a:cubicBezTo>
                  <a:cubicBezTo>
                    <a:pt x="89" y="550"/>
                    <a:pt x="88" y="552"/>
                    <a:pt x="87" y="554"/>
                  </a:cubicBezTo>
                  <a:cubicBezTo>
                    <a:pt x="86" y="554"/>
                    <a:pt x="86" y="554"/>
                    <a:pt x="85" y="555"/>
                  </a:cubicBezTo>
                  <a:cubicBezTo>
                    <a:pt x="85" y="555"/>
                    <a:pt x="85" y="555"/>
                    <a:pt x="85" y="555"/>
                  </a:cubicBezTo>
                  <a:cubicBezTo>
                    <a:pt x="83" y="557"/>
                    <a:pt x="82" y="561"/>
                    <a:pt x="83" y="564"/>
                  </a:cubicBezTo>
                  <a:cubicBezTo>
                    <a:pt x="82" y="567"/>
                    <a:pt x="81" y="569"/>
                    <a:pt x="79" y="570"/>
                  </a:cubicBezTo>
                  <a:cubicBezTo>
                    <a:pt x="77" y="572"/>
                    <a:pt x="75" y="574"/>
                    <a:pt x="74" y="577"/>
                  </a:cubicBezTo>
                  <a:cubicBezTo>
                    <a:pt x="72" y="586"/>
                    <a:pt x="67" y="592"/>
                    <a:pt x="63" y="599"/>
                  </a:cubicBezTo>
                  <a:cubicBezTo>
                    <a:pt x="63" y="599"/>
                    <a:pt x="63" y="599"/>
                    <a:pt x="63" y="599"/>
                  </a:cubicBezTo>
                  <a:cubicBezTo>
                    <a:pt x="63" y="600"/>
                    <a:pt x="62" y="600"/>
                    <a:pt x="62" y="600"/>
                  </a:cubicBezTo>
                  <a:cubicBezTo>
                    <a:pt x="61" y="600"/>
                    <a:pt x="61" y="601"/>
                    <a:pt x="61" y="602"/>
                  </a:cubicBezTo>
                  <a:cubicBezTo>
                    <a:pt x="61" y="601"/>
                    <a:pt x="61" y="601"/>
                    <a:pt x="61" y="601"/>
                  </a:cubicBezTo>
                  <a:cubicBezTo>
                    <a:pt x="60" y="601"/>
                    <a:pt x="60" y="602"/>
                    <a:pt x="61" y="603"/>
                  </a:cubicBezTo>
                  <a:cubicBezTo>
                    <a:pt x="61" y="603"/>
                    <a:pt x="61" y="603"/>
                    <a:pt x="61" y="603"/>
                  </a:cubicBezTo>
                  <a:cubicBezTo>
                    <a:pt x="60" y="603"/>
                    <a:pt x="60" y="603"/>
                    <a:pt x="60" y="604"/>
                  </a:cubicBezTo>
                  <a:cubicBezTo>
                    <a:pt x="60" y="604"/>
                    <a:pt x="60" y="604"/>
                    <a:pt x="60" y="604"/>
                  </a:cubicBezTo>
                  <a:cubicBezTo>
                    <a:pt x="59" y="604"/>
                    <a:pt x="59" y="604"/>
                    <a:pt x="59" y="605"/>
                  </a:cubicBezTo>
                  <a:cubicBezTo>
                    <a:pt x="59" y="605"/>
                    <a:pt x="59" y="605"/>
                    <a:pt x="59" y="605"/>
                  </a:cubicBezTo>
                  <a:cubicBezTo>
                    <a:pt x="59" y="606"/>
                    <a:pt x="58" y="606"/>
                    <a:pt x="58" y="608"/>
                  </a:cubicBezTo>
                  <a:cubicBezTo>
                    <a:pt x="58" y="608"/>
                    <a:pt x="58" y="608"/>
                    <a:pt x="58" y="608"/>
                  </a:cubicBezTo>
                  <a:cubicBezTo>
                    <a:pt x="57" y="608"/>
                    <a:pt x="57" y="608"/>
                    <a:pt x="58" y="609"/>
                  </a:cubicBezTo>
                  <a:cubicBezTo>
                    <a:pt x="58" y="609"/>
                    <a:pt x="58" y="609"/>
                    <a:pt x="58" y="609"/>
                  </a:cubicBezTo>
                  <a:cubicBezTo>
                    <a:pt x="56" y="609"/>
                    <a:pt x="57" y="610"/>
                    <a:pt x="57" y="610"/>
                  </a:cubicBezTo>
                  <a:cubicBezTo>
                    <a:pt x="57" y="610"/>
                    <a:pt x="57" y="610"/>
                    <a:pt x="57" y="610"/>
                  </a:cubicBezTo>
                  <a:cubicBezTo>
                    <a:pt x="55" y="612"/>
                    <a:pt x="55" y="615"/>
                    <a:pt x="55" y="617"/>
                  </a:cubicBezTo>
                  <a:cubicBezTo>
                    <a:pt x="50" y="626"/>
                    <a:pt x="45" y="634"/>
                    <a:pt x="36" y="638"/>
                  </a:cubicBezTo>
                  <a:cubicBezTo>
                    <a:pt x="32" y="639"/>
                    <a:pt x="30" y="640"/>
                    <a:pt x="28" y="635"/>
                  </a:cubicBezTo>
                  <a:cubicBezTo>
                    <a:pt x="27" y="631"/>
                    <a:pt x="25" y="629"/>
                    <a:pt x="21" y="628"/>
                  </a:cubicBezTo>
                  <a:cubicBezTo>
                    <a:pt x="20" y="628"/>
                    <a:pt x="19" y="628"/>
                    <a:pt x="18" y="627"/>
                  </a:cubicBezTo>
                  <a:cubicBezTo>
                    <a:pt x="14" y="626"/>
                    <a:pt x="13" y="624"/>
                    <a:pt x="15" y="620"/>
                  </a:cubicBezTo>
                  <a:cubicBezTo>
                    <a:pt x="16" y="618"/>
                    <a:pt x="16" y="617"/>
                    <a:pt x="14" y="616"/>
                  </a:cubicBezTo>
                  <a:cubicBezTo>
                    <a:pt x="12" y="615"/>
                    <a:pt x="12" y="613"/>
                    <a:pt x="12" y="611"/>
                  </a:cubicBezTo>
                  <a:cubicBezTo>
                    <a:pt x="12" y="609"/>
                    <a:pt x="12" y="608"/>
                    <a:pt x="11" y="606"/>
                  </a:cubicBezTo>
                  <a:cubicBezTo>
                    <a:pt x="10" y="605"/>
                    <a:pt x="9" y="604"/>
                    <a:pt x="7" y="604"/>
                  </a:cubicBezTo>
                  <a:cubicBezTo>
                    <a:pt x="6" y="604"/>
                    <a:pt x="5" y="604"/>
                    <a:pt x="5" y="603"/>
                  </a:cubicBezTo>
                  <a:cubicBezTo>
                    <a:pt x="4" y="600"/>
                    <a:pt x="3" y="597"/>
                    <a:pt x="2" y="594"/>
                  </a:cubicBezTo>
                  <a:cubicBezTo>
                    <a:pt x="3" y="590"/>
                    <a:pt x="0" y="587"/>
                    <a:pt x="0" y="583"/>
                  </a:cubicBezTo>
                  <a:cubicBezTo>
                    <a:pt x="2" y="581"/>
                    <a:pt x="1" y="579"/>
                    <a:pt x="1" y="577"/>
                  </a:cubicBezTo>
                  <a:cubicBezTo>
                    <a:pt x="1" y="574"/>
                    <a:pt x="0" y="570"/>
                    <a:pt x="1" y="567"/>
                  </a:cubicBezTo>
                  <a:cubicBezTo>
                    <a:pt x="2" y="566"/>
                    <a:pt x="3" y="564"/>
                    <a:pt x="1" y="563"/>
                  </a:cubicBezTo>
                  <a:cubicBezTo>
                    <a:pt x="0" y="561"/>
                    <a:pt x="0" y="560"/>
                    <a:pt x="1" y="558"/>
                  </a:cubicBezTo>
                  <a:cubicBezTo>
                    <a:pt x="2" y="557"/>
                    <a:pt x="2" y="556"/>
                    <a:pt x="1" y="555"/>
                  </a:cubicBezTo>
                  <a:cubicBezTo>
                    <a:pt x="2" y="555"/>
                    <a:pt x="2" y="554"/>
                    <a:pt x="2" y="553"/>
                  </a:cubicBezTo>
                  <a:cubicBezTo>
                    <a:pt x="2" y="551"/>
                    <a:pt x="2" y="549"/>
                    <a:pt x="3" y="547"/>
                  </a:cubicBezTo>
                  <a:cubicBezTo>
                    <a:pt x="6" y="540"/>
                    <a:pt x="9" y="535"/>
                    <a:pt x="14" y="530"/>
                  </a:cubicBezTo>
                  <a:cubicBezTo>
                    <a:pt x="19" y="523"/>
                    <a:pt x="24" y="516"/>
                    <a:pt x="29" y="508"/>
                  </a:cubicBezTo>
                  <a:cubicBezTo>
                    <a:pt x="30" y="507"/>
                    <a:pt x="30" y="506"/>
                    <a:pt x="30" y="505"/>
                  </a:cubicBezTo>
                  <a:cubicBezTo>
                    <a:pt x="30" y="505"/>
                    <a:pt x="31" y="505"/>
                    <a:pt x="31" y="505"/>
                  </a:cubicBezTo>
                  <a:cubicBezTo>
                    <a:pt x="33" y="499"/>
                    <a:pt x="33" y="493"/>
                    <a:pt x="33" y="487"/>
                  </a:cubicBezTo>
                  <a:cubicBezTo>
                    <a:pt x="34" y="486"/>
                    <a:pt x="34" y="485"/>
                    <a:pt x="34" y="484"/>
                  </a:cubicBezTo>
                  <a:cubicBezTo>
                    <a:pt x="33" y="483"/>
                    <a:pt x="34" y="482"/>
                    <a:pt x="33" y="482"/>
                  </a:cubicBezTo>
                  <a:cubicBezTo>
                    <a:pt x="33" y="482"/>
                    <a:pt x="33" y="482"/>
                    <a:pt x="33" y="482"/>
                  </a:cubicBezTo>
                  <a:cubicBezTo>
                    <a:pt x="33" y="481"/>
                    <a:pt x="33" y="480"/>
                    <a:pt x="32" y="480"/>
                  </a:cubicBezTo>
                  <a:cubicBezTo>
                    <a:pt x="32" y="480"/>
                    <a:pt x="32" y="480"/>
                    <a:pt x="32" y="480"/>
                  </a:cubicBezTo>
                  <a:cubicBezTo>
                    <a:pt x="32" y="480"/>
                    <a:pt x="32" y="479"/>
                    <a:pt x="31" y="479"/>
                  </a:cubicBezTo>
                  <a:cubicBezTo>
                    <a:pt x="31" y="479"/>
                    <a:pt x="31" y="479"/>
                    <a:pt x="31" y="479"/>
                  </a:cubicBezTo>
                  <a:cubicBezTo>
                    <a:pt x="31" y="477"/>
                    <a:pt x="31" y="475"/>
                    <a:pt x="30" y="472"/>
                  </a:cubicBezTo>
                  <a:cubicBezTo>
                    <a:pt x="30" y="470"/>
                    <a:pt x="30" y="467"/>
                    <a:pt x="29" y="464"/>
                  </a:cubicBezTo>
                  <a:cubicBezTo>
                    <a:pt x="30" y="463"/>
                    <a:pt x="31" y="461"/>
                    <a:pt x="31" y="460"/>
                  </a:cubicBezTo>
                  <a:cubicBezTo>
                    <a:pt x="30" y="456"/>
                    <a:pt x="32" y="452"/>
                    <a:pt x="32" y="449"/>
                  </a:cubicBezTo>
                  <a:cubicBezTo>
                    <a:pt x="33" y="447"/>
                    <a:pt x="33" y="446"/>
                    <a:pt x="33" y="444"/>
                  </a:cubicBezTo>
                  <a:cubicBezTo>
                    <a:pt x="32" y="439"/>
                    <a:pt x="32" y="435"/>
                    <a:pt x="33" y="430"/>
                  </a:cubicBezTo>
                  <a:cubicBezTo>
                    <a:pt x="36" y="426"/>
                    <a:pt x="35" y="420"/>
                    <a:pt x="35" y="416"/>
                  </a:cubicBezTo>
                  <a:cubicBezTo>
                    <a:pt x="36" y="415"/>
                    <a:pt x="36" y="414"/>
                    <a:pt x="36" y="414"/>
                  </a:cubicBezTo>
                  <a:cubicBezTo>
                    <a:pt x="37" y="410"/>
                    <a:pt x="37" y="407"/>
                    <a:pt x="37" y="403"/>
                  </a:cubicBezTo>
                  <a:cubicBezTo>
                    <a:pt x="37" y="402"/>
                    <a:pt x="37" y="401"/>
                    <a:pt x="36" y="401"/>
                  </a:cubicBezTo>
                  <a:cubicBezTo>
                    <a:pt x="33" y="399"/>
                    <a:pt x="31" y="394"/>
                    <a:pt x="32" y="392"/>
                  </a:cubicBezTo>
                  <a:cubicBezTo>
                    <a:pt x="32" y="392"/>
                    <a:pt x="32" y="391"/>
                    <a:pt x="33" y="391"/>
                  </a:cubicBezTo>
                  <a:cubicBezTo>
                    <a:pt x="37" y="390"/>
                    <a:pt x="38" y="385"/>
                    <a:pt x="42" y="385"/>
                  </a:cubicBezTo>
                  <a:cubicBezTo>
                    <a:pt x="43" y="385"/>
                    <a:pt x="44" y="384"/>
                    <a:pt x="44" y="383"/>
                  </a:cubicBezTo>
                  <a:cubicBezTo>
                    <a:pt x="45" y="382"/>
                    <a:pt x="46" y="381"/>
                    <a:pt x="45" y="380"/>
                  </a:cubicBezTo>
                  <a:cubicBezTo>
                    <a:pt x="44" y="379"/>
                    <a:pt x="43" y="380"/>
                    <a:pt x="42" y="381"/>
                  </a:cubicBezTo>
                  <a:cubicBezTo>
                    <a:pt x="41" y="381"/>
                    <a:pt x="40" y="382"/>
                    <a:pt x="40" y="383"/>
                  </a:cubicBezTo>
                  <a:cubicBezTo>
                    <a:pt x="39" y="382"/>
                    <a:pt x="39" y="382"/>
                    <a:pt x="39" y="383"/>
                  </a:cubicBezTo>
                  <a:cubicBezTo>
                    <a:pt x="39" y="383"/>
                    <a:pt x="39" y="383"/>
                    <a:pt x="39" y="383"/>
                  </a:cubicBezTo>
                  <a:cubicBezTo>
                    <a:pt x="37" y="383"/>
                    <a:pt x="34" y="383"/>
                    <a:pt x="32" y="383"/>
                  </a:cubicBezTo>
                  <a:cubicBezTo>
                    <a:pt x="32" y="383"/>
                    <a:pt x="31" y="382"/>
                    <a:pt x="30" y="381"/>
                  </a:cubicBezTo>
                  <a:cubicBezTo>
                    <a:pt x="28" y="379"/>
                    <a:pt x="26" y="377"/>
                    <a:pt x="22" y="376"/>
                  </a:cubicBezTo>
                  <a:cubicBezTo>
                    <a:pt x="20" y="376"/>
                    <a:pt x="19" y="375"/>
                    <a:pt x="18" y="374"/>
                  </a:cubicBezTo>
                  <a:cubicBezTo>
                    <a:pt x="15" y="372"/>
                    <a:pt x="12" y="372"/>
                    <a:pt x="9" y="371"/>
                  </a:cubicBezTo>
                  <a:cubicBezTo>
                    <a:pt x="10" y="371"/>
                    <a:pt x="10" y="371"/>
                    <a:pt x="10" y="371"/>
                  </a:cubicBezTo>
                  <a:cubicBezTo>
                    <a:pt x="10" y="371"/>
                    <a:pt x="9" y="371"/>
                    <a:pt x="9" y="371"/>
                  </a:cubicBezTo>
                  <a:cubicBezTo>
                    <a:pt x="6" y="369"/>
                    <a:pt x="5" y="366"/>
                    <a:pt x="4" y="364"/>
                  </a:cubicBezTo>
                  <a:cubicBezTo>
                    <a:pt x="2" y="361"/>
                    <a:pt x="2" y="358"/>
                    <a:pt x="1" y="356"/>
                  </a:cubicBezTo>
                  <a:cubicBezTo>
                    <a:pt x="0" y="351"/>
                    <a:pt x="2" y="347"/>
                    <a:pt x="2" y="343"/>
                  </a:cubicBezTo>
                  <a:cubicBezTo>
                    <a:pt x="3" y="339"/>
                    <a:pt x="6" y="337"/>
                    <a:pt x="8" y="334"/>
                  </a:cubicBezTo>
                  <a:cubicBezTo>
                    <a:pt x="9" y="332"/>
                    <a:pt x="11" y="331"/>
                    <a:pt x="11" y="328"/>
                  </a:cubicBezTo>
                  <a:cubicBezTo>
                    <a:pt x="11" y="325"/>
                    <a:pt x="12" y="322"/>
                    <a:pt x="13" y="318"/>
                  </a:cubicBezTo>
                  <a:cubicBezTo>
                    <a:pt x="13" y="318"/>
                    <a:pt x="13" y="318"/>
                    <a:pt x="13" y="318"/>
                  </a:cubicBezTo>
                  <a:cubicBezTo>
                    <a:pt x="13" y="318"/>
                    <a:pt x="13" y="318"/>
                    <a:pt x="13" y="317"/>
                  </a:cubicBezTo>
                  <a:cubicBezTo>
                    <a:pt x="15" y="316"/>
                    <a:pt x="16" y="313"/>
                    <a:pt x="17" y="311"/>
                  </a:cubicBezTo>
                  <a:cubicBezTo>
                    <a:pt x="18" y="310"/>
                    <a:pt x="16" y="309"/>
                    <a:pt x="16" y="307"/>
                  </a:cubicBezTo>
                  <a:cubicBezTo>
                    <a:pt x="16" y="306"/>
                    <a:pt x="15" y="305"/>
                    <a:pt x="15" y="304"/>
                  </a:cubicBezTo>
                  <a:cubicBezTo>
                    <a:pt x="16" y="303"/>
                    <a:pt x="18" y="302"/>
                    <a:pt x="17" y="301"/>
                  </a:cubicBezTo>
                  <a:cubicBezTo>
                    <a:pt x="16" y="298"/>
                    <a:pt x="18" y="296"/>
                    <a:pt x="18" y="294"/>
                  </a:cubicBezTo>
                  <a:cubicBezTo>
                    <a:pt x="19" y="293"/>
                    <a:pt x="20" y="291"/>
                    <a:pt x="21" y="290"/>
                  </a:cubicBezTo>
                  <a:cubicBezTo>
                    <a:pt x="23" y="288"/>
                    <a:pt x="24" y="285"/>
                    <a:pt x="23" y="282"/>
                  </a:cubicBezTo>
                  <a:cubicBezTo>
                    <a:pt x="22" y="277"/>
                    <a:pt x="24" y="273"/>
                    <a:pt x="28" y="269"/>
                  </a:cubicBezTo>
                  <a:cubicBezTo>
                    <a:pt x="29" y="268"/>
                    <a:pt x="29" y="267"/>
                    <a:pt x="30" y="267"/>
                  </a:cubicBezTo>
                  <a:cubicBezTo>
                    <a:pt x="34" y="263"/>
                    <a:pt x="34" y="263"/>
                    <a:pt x="30" y="259"/>
                  </a:cubicBezTo>
                  <a:cubicBezTo>
                    <a:pt x="27" y="256"/>
                    <a:pt x="25" y="252"/>
                    <a:pt x="24" y="249"/>
                  </a:cubicBezTo>
                  <a:cubicBezTo>
                    <a:pt x="21" y="242"/>
                    <a:pt x="20" y="234"/>
                    <a:pt x="19" y="227"/>
                  </a:cubicBezTo>
                  <a:cubicBezTo>
                    <a:pt x="19" y="224"/>
                    <a:pt x="19" y="221"/>
                    <a:pt x="19" y="219"/>
                  </a:cubicBezTo>
                  <a:cubicBezTo>
                    <a:pt x="19" y="217"/>
                    <a:pt x="20" y="214"/>
                    <a:pt x="20" y="212"/>
                  </a:cubicBezTo>
                  <a:cubicBezTo>
                    <a:pt x="21" y="212"/>
                    <a:pt x="21" y="211"/>
                    <a:pt x="21" y="210"/>
                  </a:cubicBezTo>
                  <a:cubicBezTo>
                    <a:pt x="21" y="210"/>
                    <a:pt x="21" y="210"/>
                    <a:pt x="21" y="210"/>
                  </a:cubicBezTo>
                  <a:cubicBezTo>
                    <a:pt x="22" y="210"/>
                    <a:pt x="22" y="210"/>
                    <a:pt x="21" y="209"/>
                  </a:cubicBezTo>
                  <a:cubicBezTo>
                    <a:pt x="21" y="209"/>
                    <a:pt x="21" y="209"/>
                    <a:pt x="21" y="209"/>
                  </a:cubicBezTo>
                  <a:cubicBezTo>
                    <a:pt x="22" y="209"/>
                    <a:pt x="22" y="209"/>
                    <a:pt x="22" y="208"/>
                  </a:cubicBezTo>
                  <a:cubicBezTo>
                    <a:pt x="22" y="208"/>
                    <a:pt x="22" y="208"/>
                    <a:pt x="22" y="208"/>
                  </a:cubicBezTo>
                  <a:cubicBezTo>
                    <a:pt x="23" y="208"/>
                    <a:pt x="23" y="207"/>
                    <a:pt x="23" y="207"/>
                  </a:cubicBezTo>
                  <a:cubicBezTo>
                    <a:pt x="23" y="207"/>
                    <a:pt x="23" y="207"/>
                    <a:pt x="23" y="207"/>
                  </a:cubicBezTo>
                  <a:cubicBezTo>
                    <a:pt x="23" y="206"/>
                    <a:pt x="24" y="206"/>
                    <a:pt x="24" y="204"/>
                  </a:cubicBezTo>
                  <a:cubicBezTo>
                    <a:pt x="27" y="200"/>
                    <a:pt x="30" y="195"/>
                    <a:pt x="35" y="191"/>
                  </a:cubicBezTo>
                  <a:cubicBezTo>
                    <a:pt x="35" y="191"/>
                    <a:pt x="35" y="191"/>
                    <a:pt x="35" y="190"/>
                  </a:cubicBezTo>
                  <a:cubicBezTo>
                    <a:pt x="35" y="190"/>
                    <a:pt x="35" y="190"/>
                    <a:pt x="35" y="190"/>
                  </a:cubicBezTo>
                  <a:cubicBezTo>
                    <a:pt x="36" y="190"/>
                    <a:pt x="36" y="190"/>
                    <a:pt x="36" y="190"/>
                  </a:cubicBezTo>
                  <a:cubicBezTo>
                    <a:pt x="36" y="190"/>
                    <a:pt x="36" y="190"/>
                    <a:pt x="36" y="190"/>
                  </a:cubicBezTo>
                  <a:cubicBezTo>
                    <a:pt x="37" y="189"/>
                    <a:pt x="39" y="188"/>
                    <a:pt x="39" y="187"/>
                  </a:cubicBezTo>
                  <a:cubicBezTo>
                    <a:pt x="39" y="187"/>
                    <a:pt x="39" y="187"/>
                    <a:pt x="39" y="187"/>
                  </a:cubicBezTo>
                  <a:cubicBezTo>
                    <a:pt x="40" y="187"/>
                    <a:pt x="40" y="186"/>
                    <a:pt x="40" y="185"/>
                  </a:cubicBezTo>
                  <a:cubicBezTo>
                    <a:pt x="40" y="185"/>
                    <a:pt x="40" y="185"/>
                    <a:pt x="40" y="185"/>
                  </a:cubicBezTo>
                  <a:cubicBezTo>
                    <a:pt x="41" y="185"/>
                    <a:pt x="41" y="185"/>
                    <a:pt x="41" y="185"/>
                  </a:cubicBezTo>
                  <a:cubicBezTo>
                    <a:pt x="45" y="181"/>
                    <a:pt x="46" y="175"/>
                    <a:pt x="50" y="171"/>
                  </a:cubicBezTo>
                  <a:cubicBezTo>
                    <a:pt x="51" y="170"/>
                    <a:pt x="52" y="169"/>
                    <a:pt x="54" y="168"/>
                  </a:cubicBezTo>
                  <a:cubicBezTo>
                    <a:pt x="56" y="167"/>
                    <a:pt x="57" y="166"/>
                    <a:pt x="58" y="164"/>
                  </a:cubicBezTo>
                  <a:cubicBezTo>
                    <a:pt x="60" y="160"/>
                    <a:pt x="62" y="158"/>
                    <a:pt x="66" y="156"/>
                  </a:cubicBezTo>
                  <a:cubicBezTo>
                    <a:pt x="67" y="155"/>
                    <a:pt x="69" y="154"/>
                    <a:pt x="67" y="151"/>
                  </a:cubicBezTo>
                  <a:cubicBezTo>
                    <a:pt x="69" y="148"/>
                    <a:pt x="68" y="145"/>
                    <a:pt x="67" y="142"/>
                  </a:cubicBezTo>
                  <a:cubicBezTo>
                    <a:pt x="67" y="141"/>
                    <a:pt x="68" y="139"/>
                    <a:pt x="68" y="137"/>
                  </a:cubicBezTo>
                  <a:cubicBezTo>
                    <a:pt x="67" y="135"/>
                    <a:pt x="70" y="134"/>
                    <a:pt x="70" y="132"/>
                  </a:cubicBezTo>
                  <a:cubicBezTo>
                    <a:pt x="72" y="129"/>
                    <a:pt x="73" y="125"/>
                    <a:pt x="71" y="121"/>
                  </a:cubicBezTo>
                  <a:cubicBezTo>
                    <a:pt x="72" y="120"/>
                    <a:pt x="71" y="119"/>
                    <a:pt x="71" y="118"/>
                  </a:cubicBezTo>
                  <a:cubicBezTo>
                    <a:pt x="70" y="116"/>
                    <a:pt x="69" y="113"/>
                    <a:pt x="70" y="111"/>
                  </a:cubicBezTo>
                  <a:cubicBezTo>
                    <a:pt x="71" y="109"/>
                    <a:pt x="71" y="108"/>
                    <a:pt x="72" y="106"/>
                  </a:cubicBezTo>
                  <a:cubicBezTo>
                    <a:pt x="74" y="103"/>
                    <a:pt x="75" y="99"/>
                    <a:pt x="73" y="96"/>
                  </a:cubicBezTo>
                  <a:cubicBezTo>
                    <a:pt x="71" y="91"/>
                    <a:pt x="74" y="87"/>
                    <a:pt x="77" y="83"/>
                  </a:cubicBezTo>
                  <a:cubicBezTo>
                    <a:pt x="82" y="76"/>
                    <a:pt x="89" y="69"/>
                    <a:pt x="95" y="62"/>
                  </a:cubicBezTo>
                  <a:cubicBezTo>
                    <a:pt x="96" y="61"/>
                    <a:pt x="96" y="60"/>
                    <a:pt x="97" y="60"/>
                  </a:cubicBezTo>
                  <a:cubicBezTo>
                    <a:pt x="101" y="58"/>
                    <a:pt x="104" y="55"/>
                    <a:pt x="106" y="52"/>
                  </a:cubicBezTo>
                  <a:cubicBezTo>
                    <a:pt x="108" y="49"/>
                    <a:pt x="110" y="48"/>
                    <a:pt x="112" y="46"/>
                  </a:cubicBezTo>
                  <a:cubicBezTo>
                    <a:pt x="118" y="43"/>
                    <a:pt x="122" y="38"/>
                    <a:pt x="125" y="32"/>
                  </a:cubicBezTo>
                  <a:cubicBezTo>
                    <a:pt x="129" y="28"/>
                    <a:pt x="133" y="24"/>
                    <a:pt x="137" y="20"/>
                  </a:cubicBezTo>
                  <a:cubicBezTo>
                    <a:pt x="142" y="16"/>
                    <a:pt x="144" y="10"/>
                    <a:pt x="149" y="7"/>
                  </a:cubicBezTo>
                  <a:cubicBezTo>
                    <a:pt x="150" y="7"/>
                    <a:pt x="151" y="7"/>
                    <a:pt x="151" y="6"/>
                  </a:cubicBezTo>
                  <a:cubicBezTo>
                    <a:pt x="151" y="6"/>
                    <a:pt x="151" y="6"/>
                    <a:pt x="151" y="6"/>
                  </a:cubicBezTo>
                  <a:cubicBezTo>
                    <a:pt x="153" y="6"/>
                    <a:pt x="155" y="5"/>
                    <a:pt x="157" y="5"/>
                  </a:cubicBezTo>
                  <a:cubicBezTo>
                    <a:pt x="161" y="4"/>
                    <a:pt x="165" y="3"/>
                    <a:pt x="168" y="2"/>
                  </a:cubicBezTo>
                  <a:cubicBezTo>
                    <a:pt x="169" y="2"/>
                    <a:pt x="169" y="2"/>
                    <a:pt x="170" y="1"/>
                  </a:cubicBezTo>
                  <a:cubicBezTo>
                    <a:pt x="174" y="0"/>
                    <a:pt x="175" y="1"/>
                    <a:pt x="176" y="4"/>
                  </a:cubicBezTo>
                  <a:cubicBezTo>
                    <a:pt x="177" y="5"/>
                    <a:pt x="177" y="7"/>
                    <a:pt x="178" y="7"/>
                  </a:cubicBezTo>
                  <a:cubicBezTo>
                    <a:pt x="180" y="11"/>
                    <a:pt x="184" y="12"/>
                    <a:pt x="188" y="14"/>
                  </a:cubicBezTo>
                  <a:cubicBezTo>
                    <a:pt x="192" y="17"/>
                    <a:pt x="194" y="20"/>
                    <a:pt x="194" y="25"/>
                  </a:cubicBezTo>
                  <a:cubicBezTo>
                    <a:pt x="194" y="29"/>
                    <a:pt x="195" y="33"/>
                    <a:pt x="197" y="37"/>
                  </a:cubicBezTo>
                  <a:cubicBezTo>
                    <a:pt x="198" y="39"/>
                    <a:pt x="200" y="39"/>
                    <a:pt x="202" y="41"/>
                  </a:cubicBezTo>
                  <a:cubicBezTo>
                    <a:pt x="205" y="44"/>
                    <a:pt x="210" y="47"/>
                    <a:pt x="215" y="49"/>
                  </a:cubicBezTo>
                  <a:cubicBezTo>
                    <a:pt x="215" y="50"/>
                    <a:pt x="215" y="50"/>
                    <a:pt x="216" y="50"/>
                  </a:cubicBezTo>
                  <a:cubicBezTo>
                    <a:pt x="220" y="51"/>
                    <a:pt x="224" y="50"/>
                    <a:pt x="229" y="51"/>
                  </a:cubicBezTo>
                  <a:cubicBezTo>
                    <a:pt x="232" y="51"/>
                    <a:pt x="235" y="54"/>
                    <a:pt x="237" y="56"/>
                  </a:cubicBezTo>
                  <a:cubicBezTo>
                    <a:pt x="239" y="58"/>
                    <a:pt x="241" y="60"/>
                    <a:pt x="243" y="61"/>
                  </a:cubicBezTo>
                  <a:cubicBezTo>
                    <a:pt x="246" y="62"/>
                    <a:pt x="248" y="62"/>
                    <a:pt x="251" y="63"/>
                  </a:cubicBezTo>
                  <a:cubicBezTo>
                    <a:pt x="256" y="65"/>
                    <a:pt x="260" y="67"/>
                    <a:pt x="263" y="72"/>
                  </a:cubicBezTo>
                  <a:cubicBezTo>
                    <a:pt x="265" y="77"/>
                    <a:pt x="264" y="81"/>
                    <a:pt x="258" y="82"/>
                  </a:cubicBezTo>
                  <a:cubicBezTo>
                    <a:pt x="256" y="82"/>
                    <a:pt x="254" y="83"/>
                    <a:pt x="253" y="85"/>
                  </a:cubicBezTo>
                  <a:cubicBezTo>
                    <a:pt x="252" y="85"/>
                    <a:pt x="252" y="85"/>
                    <a:pt x="251" y="85"/>
                  </a:cubicBezTo>
                  <a:cubicBezTo>
                    <a:pt x="245" y="83"/>
                    <a:pt x="239" y="81"/>
                    <a:pt x="233" y="80"/>
                  </a:cubicBezTo>
                  <a:cubicBezTo>
                    <a:pt x="231" y="80"/>
                    <a:pt x="230" y="81"/>
                    <a:pt x="228" y="81"/>
                  </a:cubicBezTo>
                  <a:cubicBezTo>
                    <a:pt x="225" y="80"/>
                    <a:pt x="222" y="81"/>
                    <a:pt x="219" y="83"/>
                  </a:cubicBezTo>
                  <a:cubicBezTo>
                    <a:pt x="212" y="85"/>
                    <a:pt x="205" y="89"/>
                    <a:pt x="200" y="96"/>
                  </a:cubicBezTo>
                  <a:cubicBezTo>
                    <a:pt x="198" y="98"/>
                    <a:pt x="194" y="99"/>
                    <a:pt x="191" y="101"/>
                  </a:cubicBezTo>
                  <a:cubicBezTo>
                    <a:pt x="187" y="103"/>
                    <a:pt x="182" y="106"/>
                    <a:pt x="179" y="110"/>
                  </a:cubicBezTo>
                  <a:cubicBezTo>
                    <a:pt x="177" y="112"/>
                    <a:pt x="177" y="115"/>
                    <a:pt x="180" y="117"/>
                  </a:cubicBezTo>
                  <a:cubicBezTo>
                    <a:pt x="183" y="120"/>
                    <a:pt x="187" y="122"/>
                    <a:pt x="191" y="125"/>
                  </a:cubicBezTo>
                  <a:cubicBezTo>
                    <a:pt x="191" y="125"/>
                    <a:pt x="192" y="126"/>
                    <a:pt x="193" y="127"/>
                  </a:cubicBezTo>
                  <a:cubicBezTo>
                    <a:pt x="193" y="129"/>
                    <a:pt x="194" y="131"/>
                    <a:pt x="194" y="132"/>
                  </a:cubicBezTo>
                  <a:cubicBezTo>
                    <a:pt x="196" y="136"/>
                    <a:pt x="196" y="138"/>
                    <a:pt x="192" y="140"/>
                  </a:cubicBezTo>
                  <a:close/>
                </a:path>
              </a:pathLst>
            </a:cu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200" name="Freeform 74">
              <a:extLst>
                <a:ext uri="{FF2B5EF4-FFF2-40B4-BE49-F238E27FC236}">
                  <a16:creationId xmlns:a16="http://schemas.microsoft.com/office/drawing/2014/main" id="{A455F391-044C-4AAB-B738-0C3FA410677E}"/>
                </a:ext>
              </a:extLst>
            </p:cNvPr>
            <p:cNvSpPr>
              <a:spLocks/>
            </p:cNvSpPr>
            <p:nvPr/>
          </p:nvSpPr>
          <p:spPr bwMode="auto">
            <a:xfrm>
              <a:off x="633658" y="995572"/>
              <a:ext cx="60325" cy="42863"/>
            </a:xfrm>
            <a:custGeom>
              <a:avLst/>
              <a:gdLst>
                <a:gd name="T0" fmla="*/ 16 w 20"/>
                <a:gd name="T1" fmla="*/ 14 h 14"/>
                <a:gd name="T2" fmla="*/ 1 w 20"/>
                <a:gd name="T3" fmla="*/ 5 h 14"/>
                <a:gd name="T4" fmla="*/ 3 w 20"/>
                <a:gd name="T5" fmla="*/ 0 h 14"/>
                <a:gd name="T6" fmla="*/ 16 w 20"/>
                <a:gd name="T7" fmla="*/ 1 h 14"/>
                <a:gd name="T8" fmla="*/ 20 w 20"/>
                <a:gd name="T9" fmla="*/ 8 h 14"/>
                <a:gd name="T10" fmla="*/ 19 w 20"/>
                <a:gd name="T11" fmla="*/ 14 h 14"/>
                <a:gd name="T12" fmla="*/ 19 w 20"/>
                <a:gd name="T13" fmla="*/ 14 h 14"/>
                <a:gd name="T14" fmla="*/ 16 w 20"/>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4">
                  <a:moveTo>
                    <a:pt x="16" y="14"/>
                  </a:moveTo>
                  <a:cubicBezTo>
                    <a:pt x="10" y="14"/>
                    <a:pt x="5" y="10"/>
                    <a:pt x="1" y="5"/>
                  </a:cubicBezTo>
                  <a:cubicBezTo>
                    <a:pt x="0" y="3"/>
                    <a:pt x="1" y="2"/>
                    <a:pt x="3" y="0"/>
                  </a:cubicBezTo>
                  <a:cubicBezTo>
                    <a:pt x="8" y="1"/>
                    <a:pt x="12" y="0"/>
                    <a:pt x="16" y="1"/>
                  </a:cubicBezTo>
                  <a:cubicBezTo>
                    <a:pt x="19" y="3"/>
                    <a:pt x="19" y="5"/>
                    <a:pt x="20" y="8"/>
                  </a:cubicBezTo>
                  <a:cubicBezTo>
                    <a:pt x="19" y="10"/>
                    <a:pt x="19" y="12"/>
                    <a:pt x="19" y="14"/>
                  </a:cubicBezTo>
                  <a:cubicBezTo>
                    <a:pt x="19" y="14"/>
                    <a:pt x="19" y="14"/>
                    <a:pt x="19" y="14"/>
                  </a:cubicBezTo>
                  <a:cubicBezTo>
                    <a:pt x="18" y="13"/>
                    <a:pt x="17" y="14"/>
                    <a:pt x="16" y="14"/>
                  </a:cubicBezTo>
                  <a:close/>
                </a:path>
              </a:pathLst>
            </a:cu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201" name="Freeform 75">
              <a:extLst>
                <a:ext uri="{FF2B5EF4-FFF2-40B4-BE49-F238E27FC236}">
                  <a16:creationId xmlns:a16="http://schemas.microsoft.com/office/drawing/2014/main" id="{C3318CE2-96E8-4B29-AE1E-9AC54D489D32}"/>
                </a:ext>
              </a:extLst>
            </p:cNvPr>
            <p:cNvSpPr>
              <a:spLocks/>
            </p:cNvSpPr>
            <p:nvPr/>
          </p:nvSpPr>
          <p:spPr bwMode="auto">
            <a:xfrm>
              <a:off x="522533" y="990809"/>
              <a:ext cx="22226" cy="28574"/>
            </a:xfrm>
            <a:custGeom>
              <a:avLst/>
              <a:gdLst>
                <a:gd name="T0" fmla="*/ 7 w 7"/>
                <a:gd name="T1" fmla="*/ 6 h 10"/>
                <a:gd name="T2" fmla="*/ 5 w 7"/>
                <a:gd name="T3" fmla="*/ 10 h 10"/>
                <a:gd name="T4" fmla="*/ 2 w 7"/>
                <a:gd name="T5" fmla="*/ 8 h 10"/>
                <a:gd name="T6" fmla="*/ 1 w 7"/>
                <a:gd name="T7" fmla="*/ 7 h 10"/>
                <a:gd name="T8" fmla="*/ 0 w 7"/>
                <a:gd name="T9" fmla="*/ 1 h 10"/>
                <a:gd name="T10" fmla="*/ 3 w 7"/>
                <a:gd name="T11" fmla="*/ 1 h 10"/>
                <a:gd name="T12" fmla="*/ 7 w 7"/>
                <a:gd name="T13" fmla="*/ 5 h 10"/>
                <a:gd name="T14" fmla="*/ 7 w 7"/>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0">
                  <a:moveTo>
                    <a:pt x="7" y="6"/>
                  </a:moveTo>
                  <a:cubicBezTo>
                    <a:pt x="7" y="7"/>
                    <a:pt x="7" y="9"/>
                    <a:pt x="5" y="10"/>
                  </a:cubicBezTo>
                  <a:cubicBezTo>
                    <a:pt x="4" y="10"/>
                    <a:pt x="3" y="9"/>
                    <a:pt x="2" y="8"/>
                  </a:cubicBezTo>
                  <a:cubicBezTo>
                    <a:pt x="2" y="7"/>
                    <a:pt x="1" y="7"/>
                    <a:pt x="1" y="7"/>
                  </a:cubicBezTo>
                  <a:cubicBezTo>
                    <a:pt x="0" y="5"/>
                    <a:pt x="0" y="3"/>
                    <a:pt x="0" y="1"/>
                  </a:cubicBezTo>
                  <a:cubicBezTo>
                    <a:pt x="1" y="0"/>
                    <a:pt x="2" y="1"/>
                    <a:pt x="3" y="1"/>
                  </a:cubicBezTo>
                  <a:cubicBezTo>
                    <a:pt x="5" y="2"/>
                    <a:pt x="7" y="2"/>
                    <a:pt x="7" y="5"/>
                  </a:cubicBezTo>
                  <a:cubicBezTo>
                    <a:pt x="7" y="5"/>
                    <a:pt x="7" y="6"/>
                    <a:pt x="7" y="6"/>
                  </a:cubicBezTo>
                  <a:close/>
                </a:path>
              </a:pathLst>
            </a:cu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202" name="Freeform 79">
              <a:extLst>
                <a:ext uri="{FF2B5EF4-FFF2-40B4-BE49-F238E27FC236}">
                  <a16:creationId xmlns:a16="http://schemas.microsoft.com/office/drawing/2014/main" id="{F8C3B911-9CC9-4571-ACE7-E50F806AE369}"/>
                </a:ext>
              </a:extLst>
            </p:cNvPr>
            <p:cNvSpPr>
              <a:spLocks/>
            </p:cNvSpPr>
            <p:nvPr/>
          </p:nvSpPr>
          <p:spPr bwMode="auto">
            <a:xfrm>
              <a:off x="762237" y="505064"/>
              <a:ext cx="260090" cy="373106"/>
            </a:xfrm>
            <a:custGeom>
              <a:avLst/>
              <a:gdLst>
                <a:gd name="T0" fmla="*/ 113 w 128"/>
                <a:gd name="T1" fmla="*/ 23 h 177"/>
                <a:gd name="T2" fmla="*/ 113 w 128"/>
                <a:gd name="T3" fmla="*/ 30 h 177"/>
                <a:gd name="T4" fmla="*/ 104 w 128"/>
                <a:gd name="T5" fmla="*/ 39 h 177"/>
                <a:gd name="T6" fmla="*/ 107 w 128"/>
                <a:gd name="T7" fmla="*/ 43 h 177"/>
                <a:gd name="T8" fmla="*/ 104 w 128"/>
                <a:gd name="T9" fmla="*/ 47 h 177"/>
                <a:gd name="T10" fmla="*/ 107 w 128"/>
                <a:gd name="T11" fmla="*/ 50 h 177"/>
                <a:gd name="T12" fmla="*/ 110 w 128"/>
                <a:gd name="T13" fmla="*/ 57 h 177"/>
                <a:gd name="T14" fmla="*/ 114 w 128"/>
                <a:gd name="T15" fmla="*/ 67 h 177"/>
                <a:gd name="T16" fmla="*/ 107 w 128"/>
                <a:gd name="T17" fmla="*/ 70 h 177"/>
                <a:gd name="T18" fmla="*/ 110 w 128"/>
                <a:gd name="T19" fmla="*/ 70 h 177"/>
                <a:gd name="T20" fmla="*/ 118 w 128"/>
                <a:gd name="T21" fmla="*/ 68 h 177"/>
                <a:gd name="T22" fmla="*/ 123 w 128"/>
                <a:gd name="T23" fmla="*/ 66 h 177"/>
                <a:gd name="T24" fmla="*/ 127 w 128"/>
                <a:gd name="T25" fmla="*/ 67 h 177"/>
                <a:gd name="T26" fmla="*/ 124 w 128"/>
                <a:gd name="T27" fmla="*/ 80 h 177"/>
                <a:gd name="T28" fmla="*/ 111 w 128"/>
                <a:gd name="T29" fmla="*/ 85 h 177"/>
                <a:gd name="T30" fmla="*/ 110 w 128"/>
                <a:gd name="T31" fmla="*/ 92 h 177"/>
                <a:gd name="T32" fmla="*/ 110 w 128"/>
                <a:gd name="T33" fmla="*/ 108 h 177"/>
                <a:gd name="T34" fmla="*/ 109 w 128"/>
                <a:gd name="T35" fmla="*/ 119 h 177"/>
                <a:gd name="T36" fmla="*/ 101 w 128"/>
                <a:gd name="T37" fmla="*/ 136 h 177"/>
                <a:gd name="T38" fmla="*/ 85 w 128"/>
                <a:gd name="T39" fmla="*/ 143 h 177"/>
                <a:gd name="T40" fmla="*/ 72 w 128"/>
                <a:gd name="T41" fmla="*/ 150 h 177"/>
                <a:gd name="T42" fmla="*/ 64 w 128"/>
                <a:gd name="T43" fmla="*/ 158 h 177"/>
                <a:gd name="T44" fmla="*/ 58 w 128"/>
                <a:gd name="T45" fmla="*/ 165 h 177"/>
                <a:gd name="T46" fmla="*/ 53 w 128"/>
                <a:gd name="T47" fmla="*/ 168 h 177"/>
                <a:gd name="T48" fmla="*/ 47 w 128"/>
                <a:gd name="T49" fmla="*/ 168 h 177"/>
                <a:gd name="T50" fmla="*/ 45 w 128"/>
                <a:gd name="T51" fmla="*/ 167 h 177"/>
                <a:gd name="T52" fmla="*/ 36 w 128"/>
                <a:gd name="T53" fmla="*/ 170 h 177"/>
                <a:gd name="T54" fmla="*/ 28 w 128"/>
                <a:gd name="T55" fmla="*/ 175 h 177"/>
                <a:gd name="T56" fmla="*/ 29 w 128"/>
                <a:gd name="T57" fmla="*/ 176 h 177"/>
                <a:gd name="T58" fmla="*/ 28 w 128"/>
                <a:gd name="T59" fmla="*/ 176 h 177"/>
                <a:gd name="T60" fmla="*/ 19 w 128"/>
                <a:gd name="T61" fmla="*/ 176 h 177"/>
                <a:gd name="T62" fmla="*/ 13 w 128"/>
                <a:gd name="T63" fmla="*/ 164 h 177"/>
                <a:gd name="T64" fmla="*/ 12 w 128"/>
                <a:gd name="T65" fmla="*/ 158 h 177"/>
                <a:gd name="T66" fmla="*/ 14 w 128"/>
                <a:gd name="T67" fmla="*/ 147 h 177"/>
                <a:gd name="T68" fmla="*/ 14 w 128"/>
                <a:gd name="T69" fmla="*/ 146 h 177"/>
                <a:gd name="T70" fmla="*/ 10 w 128"/>
                <a:gd name="T71" fmla="*/ 134 h 177"/>
                <a:gd name="T72" fmla="*/ 2 w 128"/>
                <a:gd name="T73" fmla="*/ 129 h 177"/>
                <a:gd name="T74" fmla="*/ 3 w 128"/>
                <a:gd name="T75" fmla="*/ 118 h 177"/>
                <a:gd name="T76" fmla="*/ 7 w 128"/>
                <a:gd name="T77" fmla="*/ 108 h 177"/>
                <a:gd name="T78" fmla="*/ 8 w 128"/>
                <a:gd name="T79" fmla="*/ 85 h 177"/>
                <a:gd name="T80" fmla="*/ 13 w 128"/>
                <a:gd name="T81" fmla="*/ 71 h 177"/>
                <a:gd name="T82" fmla="*/ 18 w 128"/>
                <a:gd name="T83" fmla="*/ 62 h 177"/>
                <a:gd name="T84" fmla="*/ 20 w 128"/>
                <a:gd name="T85" fmla="*/ 57 h 177"/>
                <a:gd name="T86" fmla="*/ 29 w 128"/>
                <a:gd name="T87" fmla="*/ 45 h 177"/>
                <a:gd name="T88" fmla="*/ 48 w 128"/>
                <a:gd name="T89" fmla="*/ 40 h 177"/>
                <a:gd name="T90" fmla="*/ 55 w 128"/>
                <a:gd name="T91" fmla="*/ 43 h 177"/>
                <a:gd name="T92" fmla="*/ 72 w 128"/>
                <a:gd name="T93" fmla="*/ 29 h 177"/>
                <a:gd name="T94" fmla="*/ 72 w 128"/>
                <a:gd name="T95" fmla="*/ 21 h 177"/>
                <a:gd name="T96" fmla="*/ 73 w 128"/>
                <a:gd name="T97" fmla="*/ 14 h 177"/>
                <a:gd name="T98" fmla="*/ 80 w 128"/>
                <a:gd name="T99" fmla="*/ 9 h 177"/>
                <a:gd name="T100" fmla="*/ 81 w 128"/>
                <a:gd name="T101" fmla="*/ 4 h 177"/>
                <a:gd name="T102" fmla="*/ 83 w 128"/>
                <a:gd name="T103" fmla="*/ 1 h 177"/>
                <a:gd name="T104" fmla="*/ 91 w 128"/>
                <a:gd name="T105" fmla="*/ 8 h 177"/>
                <a:gd name="T106" fmla="*/ 93 w 128"/>
                <a:gd name="T107" fmla="*/ 17 h 177"/>
                <a:gd name="T108" fmla="*/ 94 w 128"/>
                <a:gd name="T109" fmla="*/ 18 h 177"/>
                <a:gd name="T110" fmla="*/ 111 w 128"/>
                <a:gd name="T111" fmla="*/ 2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 h="177">
                  <a:moveTo>
                    <a:pt x="111" y="21"/>
                  </a:moveTo>
                  <a:cubicBezTo>
                    <a:pt x="111" y="22"/>
                    <a:pt x="112" y="22"/>
                    <a:pt x="113" y="23"/>
                  </a:cubicBezTo>
                  <a:cubicBezTo>
                    <a:pt x="113" y="25"/>
                    <a:pt x="113" y="27"/>
                    <a:pt x="113" y="30"/>
                  </a:cubicBezTo>
                  <a:cubicBezTo>
                    <a:pt x="113" y="30"/>
                    <a:pt x="113" y="30"/>
                    <a:pt x="113" y="30"/>
                  </a:cubicBezTo>
                  <a:cubicBezTo>
                    <a:pt x="112" y="30"/>
                    <a:pt x="111" y="31"/>
                    <a:pt x="112" y="32"/>
                  </a:cubicBezTo>
                  <a:cubicBezTo>
                    <a:pt x="109" y="34"/>
                    <a:pt x="106" y="37"/>
                    <a:pt x="104" y="39"/>
                  </a:cubicBezTo>
                  <a:cubicBezTo>
                    <a:pt x="102" y="40"/>
                    <a:pt x="102" y="42"/>
                    <a:pt x="105" y="42"/>
                  </a:cubicBezTo>
                  <a:cubicBezTo>
                    <a:pt x="106" y="42"/>
                    <a:pt x="106" y="42"/>
                    <a:pt x="107" y="43"/>
                  </a:cubicBezTo>
                  <a:cubicBezTo>
                    <a:pt x="107" y="44"/>
                    <a:pt x="106" y="44"/>
                    <a:pt x="105" y="45"/>
                  </a:cubicBezTo>
                  <a:cubicBezTo>
                    <a:pt x="105" y="46"/>
                    <a:pt x="103" y="45"/>
                    <a:pt x="104" y="47"/>
                  </a:cubicBezTo>
                  <a:cubicBezTo>
                    <a:pt x="104" y="48"/>
                    <a:pt x="105" y="48"/>
                    <a:pt x="106" y="48"/>
                  </a:cubicBezTo>
                  <a:cubicBezTo>
                    <a:pt x="107" y="48"/>
                    <a:pt x="107" y="49"/>
                    <a:pt x="107" y="50"/>
                  </a:cubicBezTo>
                  <a:cubicBezTo>
                    <a:pt x="108" y="51"/>
                    <a:pt x="109" y="53"/>
                    <a:pt x="110" y="54"/>
                  </a:cubicBezTo>
                  <a:cubicBezTo>
                    <a:pt x="110" y="55"/>
                    <a:pt x="111" y="56"/>
                    <a:pt x="110" y="57"/>
                  </a:cubicBezTo>
                  <a:cubicBezTo>
                    <a:pt x="109" y="58"/>
                    <a:pt x="110" y="58"/>
                    <a:pt x="111" y="59"/>
                  </a:cubicBezTo>
                  <a:cubicBezTo>
                    <a:pt x="113" y="61"/>
                    <a:pt x="114" y="64"/>
                    <a:pt x="114" y="67"/>
                  </a:cubicBezTo>
                  <a:cubicBezTo>
                    <a:pt x="112" y="68"/>
                    <a:pt x="109" y="67"/>
                    <a:pt x="108" y="68"/>
                  </a:cubicBezTo>
                  <a:cubicBezTo>
                    <a:pt x="107" y="69"/>
                    <a:pt x="106" y="70"/>
                    <a:pt x="107" y="70"/>
                  </a:cubicBezTo>
                  <a:cubicBezTo>
                    <a:pt x="107" y="71"/>
                    <a:pt x="108" y="71"/>
                    <a:pt x="109" y="70"/>
                  </a:cubicBezTo>
                  <a:cubicBezTo>
                    <a:pt x="109" y="70"/>
                    <a:pt x="110" y="70"/>
                    <a:pt x="110" y="70"/>
                  </a:cubicBezTo>
                  <a:cubicBezTo>
                    <a:pt x="113" y="69"/>
                    <a:pt x="116" y="70"/>
                    <a:pt x="118" y="68"/>
                  </a:cubicBezTo>
                  <a:cubicBezTo>
                    <a:pt x="118" y="68"/>
                    <a:pt x="118" y="68"/>
                    <a:pt x="118" y="68"/>
                  </a:cubicBezTo>
                  <a:cubicBezTo>
                    <a:pt x="119" y="69"/>
                    <a:pt x="120" y="68"/>
                    <a:pt x="120" y="67"/>
                  </a:cubicBezTo>
                  <a:cubicBezTo>
                    <a:pt x="121" y="67"/>
                    <a:pt x="123" y="67"/>
                    <a:pt x="123" y="66"/>
                  </a:cubicBezTo>
                  <a:cubicBezTo>
                    <a:pt x="125" y="64"/>
                    <a:pt x="126" y="65"/>
                    <a:pt x="127" y="67"/>
                  </a:cubicBezTo>
                  <a:cubicBezTo>
                    <a:pt x="127" y="67"/>
                    <a:pt x="127" y="67"/>
                    <a:pt x="127" y="67"/>
                  </a:cubicBezTo>
                  <a:cubicBezTo>
                    <a:pt x="127" y="66"/>
                    <a:pt x="127" y="66"/>
                    <a:pt x="127" y="66"/>
                  </a:cubicBezTo>
                  <a:cubicBezTo>
                    <a:pt x="128" y="71"/>
                    <a:pt x="127" y="76"/>
                    <a:pt x="124" y="80"/>
                  </a:cubicBezTo>
                  <a:cubicBezTo>
                    <a:pt x="122" y="80"/>
                    <a:pt x="121" y="80"/>
                    <a:pt x="120" y="81"/>
                  </a:cubicBezTo>
                  <a:cubicBezTo>
                    <a:pt x="117" y="82"/>
                    <a:pt x="115" y="84"/>
                    <a:pt x="111" y="85"/>
                  </a:cubicBezTo>
                  <a:cubicBezTo>
                    <a:pt x="109" y="85"/>
                    <a:pt x="109" y="87"/>
                    <a:pt x="108" y="89"/>
                  </a:cubicBezTo>
                  <a:cubicBezTo>
                    <a:pt x="107" y="91"/>
                    <a:pt x="109" y="91"/>
                    <a:pt x="110" y="92"/>
                  </a:cubicBezTo>
                  <a:cubicBezTo>
                    <a:pt x="111" y="92"/>
                    <a:pt x="111" y="93"/>
                    <a:pt x="110" y="94"/>
                  </a:cubicBezTo>
                  <a:cubicBezTo>
                    <a:pt x="107" y="99"/>
                    <a:pt x="108" y="103"/>
                    <a:pt x="110" y="108"/>
                  </a:cubicBezTo>
                  <a:cubicBezTo>
                    <a:pt x="111" y="110"/>
                    <a:pt x="113" y="114"/>
                    <a:pt x="110" y="116"/>
                  </a:cubicBezTo>
                  <a:cubicBezTo>
                    <a:pt x="109" y="117"/>
                    <a:pt x="110" y="118"/>
                    <a:pt x="109" y="119"/>
                  </a:cubicBezTo>
                  <a:cubicBezTo>
                    <a:pt x="108" y="123"/>
                    <a:pt x="105" y="127"/>
                    <a:pt x="102" y="131"/>
                  </a:cubicBezTo>
                  <a:cubicBezTo>
                    <a:pt x="101" y="133"/>
                    <a:pt x="101" y="135"/>
                    <a:pt x="101" y="136"/>
                  </a:cubicBezTo>
                  <a:cubicBezTo>
                    <a:pt x="100" y="140"/>
                    <a:pt x="97" y="140"/>
                    <a:pt x="95" y="141"/>
                  </a:cubicBezTo>
                  <a:cubicBezTo>
                    <a:pt x="91" y="142"/>
                    <a:pt x="88" y="142"/>
                    <a:pt x="85" y="143"/>
                  </a:cubicBezTo>
                  <a:cubicBezTo>
                    <a:pt x="83" y="145"/>
                    <a:pt x="80" y="144"/>
                    <a:pt x="78" y="145"/>
                  </a:cubicBezTo>
                  <a:cubicBezTo>
                    <a:pt x="75" y="146"/>
                    <a:pt x="73" y="148"/>
                    <a:pt x="72" y="150"/>
                  </a:cubicBezTo>
                  <a:cubicBezTo>
                    <a:pt x="72" y="151"/>
                    <a:pt x="72" y="152"/>
                    <a:pt x="71" y="152"/>
                  </a:cubicBezTo>
                  <a:cubicBezTo>
                    <a:pt x="68" y="153"/>
                    <a:pt x="66" y="156"/>
                    <a:pt x="64" y="158"/>
                  </a:cubicBezTo>
                  <a:cubicBezTo>
                    <a:pt x="63" y="158"/>
                    <a:pt x="63" y="159"/>
                    <a:pt x="63" y="160"/>
                  </a:cubicBezTo>
                  <a:cubicBezTo>
                    <a:pt x="62" y="162"/>
                    <a:pt x="60" y="164"/>
                    <a:pt x="58" y="165"/>
                  </a:cubicBezTo>
                  <a:cubicBezTo>
                    <a:pt x="56" y="165"/>
                    <a:pt x="56" y="166"/>
                    <a:pt x="55" y="167"/>
                  </a:cubicBezTo>
                  <a:cubicBezTo>
                    <a:pt x="54" y="168"/>
                    <a:pt x="53" y="167"/>
                    <a:pt x="53" y="168"/>
                  </a:cubicBezTo>
                  <a:cubicBezTo>
                    <a:pt x="53" y="168"/>
                    <a:pt x="53" y="168"/>
                    <a:pt x="53" y="168"/>
                  </a:cubicBezTo>
                  <a:cubicBezTo>
                    <a:pt x="51" y="168"/>
                    <a:pt x="49" y="169"/>
                    <a:pt x="47" y="168"/>
                  </a:cubicBezTo>
                  <a:cubicBezTo>
                    <a:pt x="47" y="168"/>
                    <a:pt x="47" y="168"/>
                    <a:pt x="47" y="168"/>
                  </a:cubicBezTo>
                  <a:cubicBezTo>
                    <a:pt x="47" y="167"/>
                    <a:pt x="46" y="168"/>
                    <a:pt x="45" y="167"/>
                  </a:cubicBezTo>
                  <a:cubicBezTo>
                    <a:pt x="43" y="167"/>
                    <a:pt x="40" y="166"/>
                    <a:pt x="39" y="169"/>
                  </a:cubicBezTo>
                  <a:cubicBezTo>
                    <a:pt x="38" y="170"/>
                    <a:pt x="37" y="170"/>
                    <a:pt x="36" y="170"/>
                  </a:cubicBezTo>
                  <a:cubicBezTo>
                    <a:pt x="33" y="171"/>
                    <a:pt x="31" y="171"/>
                    <a:pt x="30" y="174"/>
                  </a:cubicBezTo>
                  <a:cubicBezTo>
                    <a:pt x="30" y="175"/>
                    <a:pt x="29" y="175"/>
                    <a:pt x="28" y="175"/>
                  </a:cubicBezTo>
                  <a:cubicBezTo>
                    <a:pt x="29" y="175"/>
                    <a:pt x="29" y="175"/>
                    <a:pt x="29" y="175"/>
                  </a:cubicBezTo>
                  <a:cubicBezTo>
                    <a:pt x="29" y="176"/>
                    <a:pt x="29" y="176"/>
                    <a:pt x="29" y="176"/>
                  </a:cubicBezTo>
                  <a:cubicBezTo>
                    <a:pt x="29" y="176"/>
                    <a:pt x="29" y="176"/>
                    <a:pt x="29" y="176"/>
                  </a:cubicBezTo>
                  <a:cubicBezTo>
                    <a:pt x="28" y="176"/>
                    <a:pt x="28" y="176"/>
                    <a:pt x="28" y="176"/>
                  </a:cubicBezTo>
                  <a:cubicBezTo>
                    <a:pt x="28" y="176"/>
                    <a:pt x="28" y="176"/>
                    <a:pt x="28" y="176"/>
                  </a:cubicBezTo>
                  <a:cubicBezTo>
                    <a:pt x="25" y="177"/>
                    <a:pt x="22" y="176"/>
                    <a:pt x="19" y="176"/>
                  </a:cubicBezTo>
                  <a:cubicBezTo>
                    <a:pt x="17" y="175"/>
                    <a:pt x="16" y="175"/>
                    <a:pt x="16" y="172"/>
                  </a:cubicBezTo>
                  <a:cubicBezTo>
                    <a:pt x="17" y="170"/>
                    <a:pt x="15" y="166"/>
                    <a:pt x="13" y="164"/>
                  </a:cubicBezTo>
                  <a:cubicBezTo>
                    <a:pt x="11" y="163"/>
                    <a:pt x="11" y="161"/>
                    <a:pt x="12" y="159"/>
                  </a:cubicBezTo>
                  <a:cubicBezTo>
                    <a:pt x="12" y="159"/>
                    <a:pt x="13" y="158"/>
                    <a:pt x="12" y="158"/>
                  </a:cubicBezTo>
                  <a:cubicBezTo>
                    <a:pt x="10" y="155"/>
                    <a:pt x="13" y="153"/>
                    <a:pt x="14" y="152"/>
                  </a:cubicBezTo>
                  <a:cubicBezTo>
                    <a:pt x="16" y="150"/>
                    <a:pt x="15" y="149"/>
                    <a:pt x="14" y="147"/>
                  </a:cubicBezTo>
                  <a:cubicBezTo>
                    <a:pt x="14" y="147"/>
                    <a:pt x="14" y="146"/>
                    <a:pt x="14" y="146"/>
                  </a:cubicBezTo>
                  <a:cubicBezTo>
                    <a:pt x="14" y="146"/>
                    <a:pt x="14" y="146"/>
                    <a:pt x="14" y="146"/>
                  </a:cubicBezTo>
                  <a:cubicBezTo>
                    <a:pt x="13" y="144"/>
                    <a:pt x="13" y="141"/>
                    <a:pt x="12" y="139"/>
                  </a:cubicBezTo>
                  <a:cubicBezTo>
                    <a:pt x="11" y="137"/>
                    <a:pt x="10" y="136"/>
                    <a:pt x="10" y="134"/>
                  </a:cubicBezTo>
                  <a:cubicBezTo>
                    <a:pt x="10" y="131"/>
                    <a:pt x="8" y="130"/>
                    <a:pt x="6" y="130"/>
                  </a:cubicBezTo>
                  <a:cubicBezTo>
                    <a:pt x="4" y="130"/>
                    <a:pt x="3" y="129"/>
                    <a:pt x="2" y="129"/>
                  </a:cubicBezTo>
                  <a:cubicBezTo>
                    <a:pt x="1" y="128"/>
                    <a:pt x="0" y="126"/>
                    <a:pt x="1" y="125"/>
                  </a:cubicBezTo>
                  <a:cubicBezTo>
                    <a:pt x="3" y="123"/>
                    <a:pt x="2" y="120"/>
                    <a:pt x="3" y="118"/>
                  </a:cubicBezTo>
                  <a:cubicBezTo>
                    <a:pt x="4" y="117"/>
                    <a:pt x="3" y="116"/>
                    <a:pt x="4" y="115"/>
                  </a:cubicBezTo>
                  <a:cubicBezTo>
                    <a:pt x="7" y="113"/>
                    <a:pt x="8" y="111"/>
                    <a:pt x="7" y="108"/>
                  </a:cubicBezTo>
                  <a:cubicBezTo>
                    <a:pt x="9" y="103"/>
                    <a:pt x="10" y="98"/>
                    <a:pt x="8" y="93"/>
                  </a:cubicBezTo>
                  <a:cubicBezTo>
                    <a:pt x="7" y="91"/>
                    <a:pt x="8" y="88"/>
                    <a:pt x="8" y="85"/>
                  </a:cubicBezTo>
                  <a:cubicBezTo>
                    <a:pt x="9" y="81"/>
                    <a:pt x="11" y="78"/>
                    <a:pt x="12" y="73"/>
                  </a:cubicBezTo>
                  <a:cubicBezTo>
                    <a:pt x="12" y="72"/>
                    <a:pt x="12" y="72"/>
                    <a:pt x="13" y="71"/>
                  </a:cubicBezTo>
                  <a:cubicBezTo>
                    <a:pt x="14" y="70"/>
                    <a:pt x="15" y="69"/>
                    <a:pt x="15" y="68"/>
                  </a:cubicBezTo>
                  <a:cubicBezTo>
                    <a:pt x="15" y="65"/>
                    <a:pt x="17" y="64"/>
                    <a:pt x="18" y="62"/>
                  </a:cubicBezTo>
                  <a:cubicBezTo>
                    <a:pt x="20" y="61"/>
                    <a:pt x="20" y="58"/>
                    <a:pt x="20" y="56"/>
                  </a:cubicBezTo>
                  <a:cubicBezTo>
                    <a:pt x="20" y="57"/>
                    <a:pt x="20" y="57"/>
                    <a:pt x="20" y="57"/>
                  </a:cubicBezTo>
                  <a:cubicBezTo>
                    <a:pt x="23" y="55"/>
                    <a:pt x="21" y="53"/>
                    <a:pt x="22" y="51"/>
                  </a:cubicBezTo>
                  <a:cubicBezTo>
                    <a:pt x="26" y="51"/>
                    <a:pt x="28" y="48"/>
                    <a:pt x="29" y="45"/>
                  </a:cubicBezTo>
                  <a:cubicBezTo>
                    <a:pt x="31" y="41"/>
                    <a:pt x="36" y="40"/>
                    <a:pt x="39" y="37"/>
                  </a:cubicBezTo>
                  <a:cubicBezTo>
                    <a:pt x="42" y="39"/>
                    <a:pt x="45" y="37"/>
                    <a:pt x="48" y="40"/>
                  </a:cubicBezTo>
                  <a:cubicBezTo>
                    <a:pt x="49" y="42"/>
                    <a:pt x="50" y="45"/>
                    <a:pt x="53" y="42"/>
                  </a:cubicBezTo>
                  <a:cubicBezTo>
                    <a:pt x="54" y="42"/>
                    <a:pt x="55" y="43"/>
                    <a:pt x="55" y="43"/>
                  </a:cubicBezTo>
                  <a:cubicBezTo>
                    <a:pt x="58" y="44"/>
                    <a:pt x="61" y="44"/>
                    <a:pt x="63" y="42"/>
                  </a:cubicBezTo>
                  <a:cubicBezTo>
                    <a:pt x="67" y="38"/>
                    <a:pt x="71" y="35"/>
                    <a:pt x="72" y="29"/>
                  </a:cubicBezTo>
                  <a:cubicBezTo>
                    <a:pt x="73" y="28"/>
                    <a:pt x="72" y="27"/>
                    <a:pt x="72" y="26"/>
                  </a:cubicBezTo>
                  <a:cubicBezTo>
                    <a:pt x="72" y="24"/>
                    <a:pt x="71" y="23"/>
                    <a:pt x="72" y="21"/>
                  </a:cubicBezTo>
                  <a:cubicBezTo>
                    <a:pt x="72" y="21"/>
                    <a:pt x="72" y="21"/>
                    <a:pt x="72" y="21"/>
                  </a:cubicBezTo>
                  <a:cubicBezTo>
                    <a:pt x="73" y="19"/>
                    <a:pt x="72" y="17"/>
                    <a:pt x="73" y="14"/>
                  </a:cubicBezTo>
                  <a:cubicBezTo>
                    <a:pt x="72" y="12"/>
                    <a:pt x="75" y="9"/>
                    <a:pt x="77" y="9"/>
                  </a:cubicBezTo>
                  <a:cubicBezTo>
                    <a:pt x="78" y="9"/>
                    <a:pt x="79" y="9"/>
                    <a:pt x="80" y="9"/>
                  </a:cubicBezTo>
                  <a:cubicBezTo>
                    <a:pt x="81" y="9"/>
                    <a:pt x="82" y="8"/>
                    <a:pt x="82" y="7"/>
                  </a:cubicBezTo>
                  <a:cubicBezTo>
                    <a:pt x="82" y="6"/>
                    <a:pt x="81" y="5"/>
                    <a:pt x="81" y="4"/>
                  </a:cubicBezTo>
                  <a:cubicBezTo>
                    <a:pt x="81" y="3"/>
                    <a:pt x="82" y="2"/>
                    <a:pt x="80" y="1"/>
                  </a:cubicBezTo>
                  <a:cubicBezTo>
                    <a:pt x="82" y="1"/>
                    <a:pt x="83" y="1"/>
                    <a:pt x="83" y="1"/>
                  </a:cubicBezTo>
                  <a:cubicBezTo>
                    <a:pt x="86" y="0"/>
                    <a:pt x="88" y="1"/>
                    <a:pt x="88" y="4"/>
                  </a:cubicBezTo>
                  <a:cubicBezTo>
                    <a:pt x="88" y="6"/>
                    <a:pt x="90" y="6"/>
                    <a:pt x="91" y="8"/>
                  </a:cubicBezTo>
                  <a:cubicBezTo>
                    <a:pt x="92" y="10"/>
                    <a:pt x="92" y="11"/>
                    <a:pt x="92" y="13"/>
                  </a:cubicBezTo>
                  <a:cubicBezTo>
                    <a:pt x="92" y="15"/>
                    <a:pt x="91" y="16"/>
                    <a:pt x="93" y="17"/>
                  </a:cubicBezTo>
                  <a:cubicBezTo>
                    <a:pt x="93" y="17"/>
                    <a:pt x="93" y="17"/>
                    <a:pt x="93" y="17"/>
                  </a:cubicBezTo>
                  <a:cubicBezTo>
                    <a:pt x="93" y="18"/>
                    <a:pt x="93" y="18"/>
                    <a:pt x="94" y="18"/>
                  </a:cubicBezTo>
                  <a:cubicBezTo>
                    <a:pt x="96" y="20"/>
                    <a:pt x="97" y="21"/>
                    <a:pt x="100" y="20"/>
                  </a:cubicBezTo>
                  <a:cubicBezTo>
                    <a:pt x="104" y="20"/>
                    <a:pt x="107" y="20"/>
                    <a:pt x="111" y="21"/>
                  </a:cubicBezTo>
                  <a:close/>
                </a:path>
              </a:pathLst>
            </a:cu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203" name="Freeform 80">
              <a:extLst>
                <a:ext uri="{FF2B5EF4-FFF2-40B4-BE49-F238E27FC236}">
                  <a16:creationId xmlns:a16="http://schemas.microsoft.com/office/drawing/2014/main" id="{EECC560F-A5B3-4ED6-8F90-12A31201991C}"/>
                </a:ext>
              </a:extLst>
            </p:cNvPr>
            <p:cNvSpPr>
              <a:spLocks/>
            </p:cNvSpPr>
            <p:nvPr/>
          </p:nvSpPr>
          <p:spPr bwMode="auto">
            <a:xfrm>
              <a:off x="838452" y="443741"/>
              <a:ext cx="82788" cy="82788"/>
            </a:xfrm>
            <a:custGeom>
              <a:avLst/>
              <a:gdLst>
                <a:gd name="T0" fmla="*/ 31 w 35"/>
                <a:gd name="T1" fmla="*/ 4 h 36"/>
                <a:gd name="T2" fmla="*/ 28 w 35"/>
                <a:gd name="T3" fmla="*/ 7 h 36"/>
                <a:gd name="T4" fmla="*/ 26 w 35"/>
                <a:gd name="T5" fmla="*/ 10 h 36"/>
                <a:gd name="T6" fmla="*/ 28 w 35"/>
                <a:gd name="T7" fmla="*/ 19 h 36"/>
                <a:gd name="T8" fmla="*/ 30 w 35"/>
                <a:gd name="T9" fmla="*/ 21 h 36"/>
                <a:gd name="T10" fmla="*/ 35 w 35"/>
                <a:gd name="T11" fmla="*/ 24 h 36"/>
                <a:gd name="T12" fmla="*/ 29 w 35"/>
                <a:gd name="T13" fmla="*/ 29 h 36"/>
                <a:gd name="T14" fmla="*/ 23 w 35"/>
                <a:gd name="T15" fmla="*/ 32 h 36"/>
                <a:gd name="T16" fmla="*/ 22 w 35"/>
                <a:gd name="T17" fmla="*/ 33 h 36"/>
                <a:gd name="T18" fmla="*/ 22 w 35"/>
                <a:gd name="T19" fmla="*/ 33 h 36"/>
                <a:gd name="T20" fmla="*/ 21 w 35"/>
                <a:gd name="T21" fmla="*/ 34 h 36"/>
                <a:gd name="T22" fmla="*/ 14 w 35"/>
                <a:gd name="T23" fmla="*/ 35 h 36"/>
                <a:gd name="T24" fmla="*/ 12 w 35"/>
                <a:gd name="T25" fmla="*/ 34 h 36"/>
                <a:gd name="T26" fmla="*/ 9 w 35"/>
                <a:gd name="T27" fmla="*/ 31 h 36"/>
                <a:gd name="T28" fmla="*/ 8 w 35"/>
                <a:gd name="T29" fmla="*/ 30 h 36"/>
                <a:gd name="T30" fmla="*/ 5 w 35"/>
                <a:gd name="T31" fmla="*/ 28 h 36"/>
                <a:gd name="T32" fmla="*/ 1 w 35"/>
                <a:gd name="T33" fmla="*/ 19 h 36"/>
                <a:gd name="T34" fmla="*/ 2 w 35"/>
                <a:gd name="T35" fmla="*/ 13 h 36"/>
                <a:gd name="T36" fmla="*/ 8 w 35"/>
                <a:gd name="T37" fmla="*/ 7 h 36"/>
                <a:gd name="T38" fmla="*/ 10 w 35"/>
                <a:gd name="T39" fmla="*/ 5 h 36"/>
                <a:gd name="T40" fmla="*/ 11 w 35"/>
                <a:gd name="T41" fmla="*/ 4 h 36"/>
                <a:gd name="T42" fmla="*/ 20 w 35"/>
                <a:gd name="T43" fmla="*/ 3 h 36"/>
                <a:gd name="T44" fmla="*/ 25 w 35"/>
                <a:gd name="T45" fmla="*/ 1 h 36"/>
                <a:gd name="T46" fmla="*/ 27 w 35"/>
                <a:gd name="T47" fmla="*/ 0 h 36"/>
                <a:gd name="T48" fmla="*/ 30 w 35"/>
                <a:gd name="T49" fmla="*/ 2 h 36"/>
                <a:gd name="T50" fmla="*/ 31 w 35"/>
                <a:gd name="T51"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 h="36">
                  <a:moveTo>
                    <a:pt x="31" y="4"/>
                  </a:moveTo>
                  <a:cubicBezTo>
                    <a:pt x="30" y="5"/>
                    <a:pt x="29" y="6"/>
                    <a:pt x="28" y="7"/>
                  </a:cubicBezTo>
                  <a:cubicBezTo>
                    <a:pt x="26" y="7"/>
                    <a:pt x="26" y="9"/>
                    <a:pt x="26" y="10"/>
                  </a:cubicBezTo>
                  <a:cubicBezTo>
                    <a:pt x="26" y="13"/>
                    <a:pt x="27" y="16"/>
                    <a:pt x="28" y="19"/>
                  </a:cubicBezTo>
                  <a:cubicBezTo>
                    <a:pt x="28" y="20"/>
                    <a:pt x="27" y="22"/>
                    <a:pt x="30" y="21"/>
                  </a:cubicBezTo>
                  <a:cubicBezTo>
                    <a:pt x="32" y="21"/>
                    <a:pt x="33" y="23"/>
                    <a:pt x="35" y="24"/>
                  </a:cubicBezTo>
                  <a:cubicBezTo>
                    <a:pt x="31" y="24"/>
                    <a:pt x="31" y="28"/>
                    <a:pt x="29" y="29"/>
                  </a:cubicBezTo>
                  <a:cubicBezTo>
                    <a:pt x="28" y="31"/>
                    <a:pt x="26" y="33"/>
                    <a:pt x="23" y="32"/>
                  </a:cubicBezTo>
                  <a:cubicBezTo>
                    <a:pt x="23" y="32"/>
                    <a:pt x="22" y="32"/>
                    <a:pt x="22" y="33"/>
                  </a:cubicBezTo>
                  <a:cubicBezTo>
                    <a:pt x="22" y="33"/>
                    <a:pt x="22" y="33"/>
                    <a:pt x="22" y="33"/>
                  </a:cubicBezTo>
                  <a:cubicBezTo>
                    <a:pt x="21" y="33"/>
                    <a:pt x="21" y="34"/>
                    <a:pt x="21" y="34"/>
                  </a:cubicBezTo>
                  <a:cubicBezTo>
                    <a:pt x="19" y="34"/>
                    <a:pt x="16" y="33"/>
                    <a:pt x="14" y="35"/>
                  </a:cubicBezTo>
                  <a:cubicBezTo>
                    <a:pt x="13" y="36"/>
                    <a:pt x="12" y="35"/>
                    <a:pt x="12" y="34"/>
                  </a:cubicBezTo>
                  <a:cubicBezTo>
                    <a:pt x="11" y="33"/>
                    <a:pt x="10" y="32"/>
                    <a:pt x="9" y="31"/>
                  </a:cubicBezTo>
                  <a:cubicBezTo>
                    <a:pt x="9" y="30"/>
                    <a:pt x="9" y="29"/>
                    <a:pt x="8" y="30"/>
                  </a:cubicBezTo>
                  <a:cubicBezTo>
                    <a:pt x="6" y="31"/>
                    <a:pt x="6" y="29"/>
                    <a:pt x="5" y="28"/>
                  </a:cubicBezTo>
                  <a:cubicBezTo>
                    <a:pt x="1" y="26"/>
                    <a:pt x="2" y="22"/>
                    <a:pt x="1" y="19"/>
                  </a:cubicBezTo>
                  <a:cubicBezTo>
                    <a:pt x="0" y="16"/>
                    <a:pt x="2" y="15"/>
                    <a:pt x="2" y="13"/>
                  </a:cubicBezTo>
                  <a:cubicBezTo>
                    <a:pt x="2" y="9"/>
                    <a:pt x="4" y="8"/>
                    <a:pt x="8" y="7"/>
                  </a:cubicBezTo>
                  <a:cubicBezTo>
                    <a:pt x="9" y="7"/>
                    <a:pt x="10" y="7"/>
                    <a:pt x="10" y="5"/>
                  </a:cubicBezTo>
                  <a:cubicBezTo>
                    <a:pt x="10" y="5"/>
                    <a:pt x="10" y="4"/>
                    <a:pt x="11" y="4"/>
                  </a:cubicBezTo>
                  <a:cubicBezTo>
                    <a:pt x="14" y="4"/>
                    <a:pt x="17" y="2"/>
                    <a:pt x="20" y="3"/>
                  </a:cubicBezTo>
                  <a:cubicBezTo>
                    <a:pt x="22" y="3"/>
                    <a:pt x="24" y="3"/>
                    <a:pt x="25" y="1"/>
                  </a:cubicBezTo>
                  <a:cubicBezTo>
                    <a:pt x="25" y="1"/>
                    <a:pt x="26" y="0"/>
                    <a:pt x="27" y="0"/>
                  </a:cubicBezTo>
                  <a:cubicBezTo>
                    <a:pt x="28" y="1"/>
                    <a:pt x="28" y="3"/>
                    <a:pt x="30" y="2"/>
                  </a:cubicBezTo>
                  <a:cubicBezTo>
                    <a:pt x="32" y="1"/>
                    <a:pt x="31" y="3"/>
                    <a:pt x="31" y="4"/>
                  </a:cubicBezTo>
                  <a:close/>
                </a:path>
              </a:pathLst>
            </a:cu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204" name="Freeform 81">
              <a:extLst>
                <a:ext uri="{FF2B5EF4-FFF2-40B4-BE49-F238E27FC236}">
                  <a16:creationId xmlns:a16="http://schemas.microsoft.com/office/drawing/2014/main" id="{4CB270BD-9D93-441D-82D7-30F5933DE561}"/>
                </a:ext>
              </a:extLst>
            </p:cNvPr>
            <p:cNvSpPr>
              <a:spLocks/>
            </p:cNvSpPr>
            <p:nvPr/>
          </p:nvSpPr>
          <p:spPr bwMode="auto">
            <a:xfrm>
              <a:off x="545271" y="178905"/>
              <a:ext cx="39687" cy="38099"/>
            </a:xfrm>
            <a:custGeom>
              <a:avLst/>
              <a:gdLst>
                <a:gd name="T0" fmla="*/ 10 w 13"/>
                <a:gd name="T1" fmla="*/ 6 h 13"/>
                <a:gd name="T2" fmla="*/ 10 w 13"/>
                <a:gd name="T3" fmla="*/ 11 h 13"/>
                <a:gd name="T4" fmla="*/ 1 w 13"/>
                <a:gd name="T5" fmla="*/ 13 h 13"/>
                <a:gd name="T6" fmla="*/ 0 w 13"/>
                <a:gd name="T7" fmla="*/ 12 h 13"/>
                <a:gd name="T8" fmla="*/ 0 w 13"/>
                <a:gd name="T9" fmla="*/ 12 h 13"/>
                <a:gd name="T10" fmla="*/ 1 w 13"/>
                <a:gd name="T11" fmla="*/ 11 h 13"/>
                <a:gd name="T12" fmla="*/ 1 w 13"/>
                <a:gd name="T13" fmla="*/ 11 h 13"/>
                <a:gd name="T14" fmla="*/ 2 w 13"/>
                <a:gd name="T15" fmla="*/ 8 h 13"/>
                <a:gd name="T16" fmla="*/ 2 w 13"/>
                <a:gd name="T17" fmla="*/ 8 h 13"/>
                <a:gd name="T18" fmla="*/ 3 w 13"/>
                <a:gd name="T19" fmla="*/ 6 h 13"/>
                <a:gd name="T20" fmla="*/ 6 w 13"/>
                <a:gd name="T21" fmla="*/ 0 h 13"/>
                <a:gd name="T22" fmla="*/ 9 w 13"/>
                <a:gd name="T23" fmla="*/ 5 h 13"/>
                <a:gd name="T24" fmla="*/ 10 w 13"/>
                <a:gd name="T25"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10" y="6"/>
                  </a:moveTo>
                  <a:cubicBezTo>
                    <a:pt x="13" y="9"/>
                    <a:pt x="13" y="9"/>
                    <a:pt x="10" y="11"/>
                  </a:cubicBezTo>
                  <a:cubicBezTo>
                    <a:pt x="7" y="12"/>
                    <a:pt x="4" y="12"/>
                    <a:pt x="1" y="13"/>
                  </a:cubicBezTo>
                  <a:cubicBezTo>
                    <a:pt x="1" y="13"/>
                    <a:pt x="1" y="12"/>
                    <a:pt x="0" y="12"/>
                  </a:cubicBezTo>
                  <a:cubicBezTo>
                    <a:pt x="0" y="12"/>
                    <a:pt x="0" y="12"/>
                    <a:pt x="0" y="12"/>
                  </a:cubicBezTo>
                  <a:cubicBezTo>
                    <a:pt x="1" y="12"/>
                    <a:pt x="1" y="11"/>
                    <a:pt x="1" y="11"/>
                  </a:cubicBezTo>
                  <a:cubicBezTo>
                    <a:pt x="1" y="11"/>
                    <a:pt x="1" y="11"/>
                    <a:pt x="1" y="11"/>
                  </a:cubicBezTo>
                  <a:cubicBezTo>
                    <a:pt x="2" y="10"/>
                    <a:pt x="3" y="9"/>
                    <a:pt x="2" y="8"/>
                  </a:cubicBezTo>
                  <a:cubicBezTo>
                    <a:pt x="2" y="8"/>
                    <a:pt x="2" y="8"/>
                    <a:pt x="2" y="8"/>
                  </a:cubicBezTo>
                  <a:cubicBezTo>
                    <a:pt x="3" y="7"/>
                    <a:pt x="3" y="7"/>
                    <a:pt x="3" y="6"/>
                  </a:cubicBezTo>
                  <a:cubicBezTo>
                    <a:pt x="4" y="4"/>
                    <a:pt x="4" y="2"/>
                    <a:pt x="6" y="0"/>
                  </a:cubicBezTo>
                  <a:cubicBezTo>
                    <a:pt x="9" y="1"/>
                    <a:pt x="11" y="1"/>
                    <a:pt x="9" y="5"/>
                  </a:cubicBezTo>
                  <a:cubicBezTo>
                    <a:pt x="9" y="5"/>
                    <a:pt x="10" y="6"/>
                    <a:pt x="10" y="6"/>
                  </a:cubicBezTo>
                  <a:close/>
                </a:path>
              </a:pathLst>
            </a:cu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205" name="Freeform 82">
              <a:extLst>
                <a:ext uri="{FF2B5EF4-FFF2-40B4-BE49-F238E27FC236}">
                  <a16:creationId xmlns:a16="http://schemas.microsoft.com/office/drawing/2014/main" id="{B1EEE75A-7F55-4B98-A603-92FE61BBB09C}"/>
                </a:ext>
              </a:extLst>
            </p:cNvPr>
            <p:cNvSpPr>
              <a:spLocks/>
            </p:cNvSpPr>
            <p:nvPr/>
          </p:nvSpPr>
          <p:spPr bwMode="auto">
            <a:xfrm>
              <a:off x="1024952" y="513951"/>
              <a:ext cx="44450" cy="23814"/>
            </a:xfrm>
            <a:custGeom>
              <a:avLst/>
              <a:gdLst>
                <a:gd name="T0" fmla="*/ 5 w 15"/>
                <a:gd name="T1" fmla="*/ 6 h 8"/>
                <a:gd name="T2" fmla="*/ 3 w 15"/>
                <a:gd name="T3" fmla="*/ 7 h 8"/>
                <a:gd name="T4" fmla="*/ 1 w 15"/>
                <a:gd name="T5" fmla="*/ 7 h 8"/>
                <a:gd name="T6" fmla="*/ 1 w 15"/>
                <a:gd name="T7" fmla="*/ 5 h 8"/>
                <a:gd name="T8" fmla="*/ 12 w 15"/>
                <a:gd name="T9" fmla="*/ 1 h 8"/>
                <a:gd name="T10" fmla="*/ 13 w 15"/>
                <a:gd name="T11" fmla="*/ 4 h 8"/>
                <a:gd name="T12" fmla="*/ 7 w 15"/>
                <a:gd name="T13" fmla="*/ 5 h 8"/>
                <a:gd name="T14" fmla="*/ 5 w 15"/>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5" y="6"/>
                  </a:moveTo>
                  <a:cubicBezTo>
                    <a:pt x="4" y="7"/>
                    <a:pt x="4" y="7"/>
                    <a:pt x="3" y="7"/>
                  </a:cubicBezTo>
                  <a:cubicBezTo>
                    <a:pt x="2" y="8"/>
                    <a:pt x="1" y="8"/>
                    <a:pt x="1" y="7"/>
                  </a:cubicBezTo>
                  <a:cubicBezTo>
                    <a:pt x="0" y="6"/>
                    <a:pt x="1" y="6"/>
                    <a:pt x="1" y="5"/>
                  </a:cubicBezTo>
                  <a:cubicBezTo>
                    <a:pt x="4" y="1"/>
                    <a:pt x="8" y="1"/>
                    <a:pt x="12" y="1"/>
                  </a:cubicBezTo>
                  <a:cubicBezTo>
                    <a:pt x="15" y="0"/>
                    <a:pt x="14" y="2"/>
                    <a:pt x="13" y="4"/>
                  </a:cubicBezTo>
                  <a:cubicBezTo>
                    <a:pt x="11" y="5"/>
                    <a:pt x="9" y="5"/>
                    <a:pt x="7" y="5"/>
                  </a:cubicBezTo>
                  <a:cubicBezTo>
                    <a:pt x="6" y="5"/>
                    <a:pt x="5" y="5"/>
                    <a:pt x="5" y="6"/>
                  </a:cubicBezTo>
                  <a:close/>
                </a:path>
              </a:pathLst>
            </a:cu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206" name="Freeform 83">
              <a:extLst>
                <a:ext uri="{FF2B5EF4-FFF2-40B4-BE49-F238E27FC236}">
                  <a16:creationId xmlns:a16="http://schemas.microsoft.com/office/drawing/2014/main" id="{CAB4E64B-00B2-43B5-9DB2-F5B9BDC48FE9}"/>
                </a:ext>
              </a:extLst>
            </p:cNvPr>
            <p:cNvSpPr>
              <a:spLocks/>
            </p:cNvSpPr>
            <p:nvPr/>
          </p:nvSpPr>
          <p:spPr bwMode="auto">
            <a:xfrm>
              <a:off x="564259" y="244621"/>
              <a:ext cx="15875" cy="11113"/>
            </a:xfrm>
            <a:custGeom>
              <a:avLst/>
              <a:gdLst>
                <a:gd name="T0" fmla="*/ 2 w 5"/>
                <a:gd name="T1" fmla="*/ 4 h 4"/>
                <a:gd name="T2" fmla="*/ 0 w 5"/>
                <a:gd name="T3" fmla="*/ 2 h 4"/>
                <a:gd name="T4" fmla="*/ 2 w 5"/>
                <a:gd name="T5" fmla="*/ 0 h 4"/>
                <a:gd name="T6" fmla="*/ 5 w 5"/>
                <a:gd name="T7" fmla="*/ 3 h 4"/>
                <a:gd name="T8" fmla="*/ 2 w 5"/>
                <a:gd name="T9" fmla="*/ 4 h 4"/>
              </a:gdLst>
              <a:ahLst/>
              <a:cxnLst>
                <a:cxn ang="0">
                  <a:pos x="T0" y="T1"/>
                </a:cxn>
                <a:cxn ang="0">
                  <a:pos x="T2" y="T3"/>
                </a:cxn>
                <a:cxn ang="0">
                  <a:pos x="T4" y="T5"/>
                </a:cxn>
                <a:cxn ang="0">
                  <a:pos x="T6" y="T7"/>
                </a:cxn>
                <a:cxn ang="0">
                  <a:pos x="T8" y="T9"/>
                </a:cxn>
              </a:cxnLst>
              <a:rect l="0" t="0" r="r" b="b"/>
              <a:pathLst>
                <a:path w="5" h="4">
                  <a:moveTo>
                    <a:pt x="2" y="4"/>
                  </a:moveTo>
                  <a:cubicBezTo>
                    <a:pt x="1" y="4"/>
                    <a:pt x="0" y="3"/>
                    <a:pt x="0" y="2"/>
                  </a:cubicBezTo>
                  <a:cubicBezTo>
                    <a:pt x="0" y="1"/>
                    <a:pt x="1" y="0"/>
                    <a:pt x="2" y="0"/>
                  </a:cubicBezTo>
                  <a:cubicBezTo>
                    <a:pt x="3" y="1"/>
                    <a:pt x="5" y="1"/>
                    <a:pt x="5" y="3"/>
                  </a:cubicBezTo>
                  <a:cubicBezTo>
                    <a:pt x="5" y="4"/>
                    <a:pt x="3" y="3"/>
                    <a:pt x="2" y="4"/>
                  </a:cubicBezTo>
                  <a:close/>
                </a:path>
              </a:pathLst>
            </a:cu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207" name="Freeform 84">
              <a:extLst>
                <a:ext uri="{FF2B5EF4-FFF2-40B4-BE49-F238E27FC236}">
                  <a16:creationId xmlns:a16="http://schemas.microsoft.com/office/drawing/2014/main" id="{20398637-23E5-430A-A2AE-838AA6906C77}"/>
                </a:ext>
              </a:extLst>
            </p:cNvPr>
            <p:cNvSpPr>
              <a:spLocks/>
            </p:cNvSpPr>
            <p:nvPr/>
          </p:nvSpPr>
          <p:spPr bwMode="auto">
            <a:xfrm>
              <a:off x="1104892" y="4252035"/>
              <a:ext cx="396875" cy="550863"/>
            </a:xfrm>
            <a:custGeom>
              <a:avLst/>
              <a:gdLst>
                <a:gd name="T0" fmla="*/ 44 w 133"/>
                <a:gd name="T1" fmla="*/ 160 h 185"/>
                <a:gd name="T2" fmla="*/ 30 w 133"/>
                <a:gd name="T3" fmla="*/ 158 h 185"/>
                <a:gd name="T4" fmla="*/ 16 w 133"/>
                <a:gd name="T5" fmla="*/ 152 h 185"/>
                <a:gd name="T6" fmla="*/ 7 w 133"/>
                <a:gd name="T7" fmla="*/ 147 h 185"/>
                <a:gd name="T8" fmla="*/ 21 w 133"/>
                <a:gd name="T9" fmla="*/ 134 h 185"/>
                <a:gd name="T10" fmla="*/ 34 w 133"/>
                <a:gd name="T11" fmla="*/ 125 h 185"/>
                <a:gd name="T12" fmla="*/ 40 w 133"/>
                <a:gd name="T13" fmla="*/ 104 h 185"/>
                <a:gd name="T14" fmla="*/ 57 w 133"/>
                <a:gd name="T15" fmla="*/ 93 h 185"/>
                <a:gd name="T16" fmla="*/ 65 w 133"/>
                <a:gd name="T17" fmla="*/ 82 h 185"/>
                <a:gd name="T18" fmla="*/ 60 w 133"/>
                <a:gd name="T19" fmla="*/ 66 h 185"/>
                <a:gd name="T20" fmla="*/ 72 w 133"/>
                <a:gd name="T21" fmla="*/ 57 h 185"/>
                <a:gd name="T22" fmla="*/ 70 w 133"/>
                <a:gd name="T23" fmla="*/ 46 h 185"/>
                <a:gd name="T24" fmla="*/ 49 w 133"/>
                <a:gd name="T25" fmla="*/ 56 h 185"/>
                <a:gd name="T26" fmla="*/ 37 w 133"/>
                <a:gd name="T27" fmla="*/ 45 h 185"/>
                <a:gd name="T28" fmla="*/ 49 w 133"/>
                <a:gd name="T29" fmla="*/ 28 h 185"/>
                <a:gd name="T30" fmla="*/ 33 w 133"/>
                <a:gd name="T31" fmla="*/ 33 h 185"/>
                <a:gd name="T32" fmla="*/ 22 w 133"/>
                <a:gd name="T33" fmla="*/ 38 h 185"/>
                <a:gd name="T34" fmla="*/ 15 w 133"/>
                <a:gd name="T35" fmla="*/ 23 h 185"/>
                <a:gd name="T36" fmla="*/ 0 w 133"/>
                <a:gd name="T37" fmla="*/ 15 h 185"/>
                <a:gd name="T38" fmla="*/ 22 w 133"/>
                <a:gd name="T39" fmla="*/ 14 h 185"/>
                <a:gd name="T40" fmla="*/ 33 w 133"/>
                <a:gd name="T41" fmla="*/ 8 h 185"/>
                <a:gd name="T42" fmla="*/ 50 w 133"/>
                <a:gd name="T43" fmla="*/ 0 h 185"/>
                <a:gd name="T44" fmla="*/ 67 w 133"/>
                <a:gd name="T45" fmla="*/ 11 h 185"/>
                <a:gd name="T46" fmla="*/ 78 w 133"/>
                <a:gd name="T47" fmla="*/ 12 h 185"/>
                <a:gd name="T48" fmla="*/ 89 w 133"/>
                <a:gd name="T49" fmla="*/ 9 h 185"/>
                <a:gd name="T50" fmla="*/ 106 w 133"/>
                <a:gd name="T51" fmla="*/ 27 h 185"/>
                <a:gd name="T52" fmla="*/ 104 w 133"/>
                <a:gd name="T53" fmla="*/ 35 h 185"/>
                <a:gd name="T54" fmla="*/ 120 w 133"/>
                <a:gd name="T55" fmla="*/ 49 h 185"/>
                <a:gd name="T56" fmla="*/ 121 w 133"/>
                <a:gd name="T57" fmla="*/ 60 h 185"/>
                <a:gd name="T58" fmla="*/ 113 w 133"/>
                <a:gd name="T59" fmla="*/ 64 h 185"/>
                <a:gd name="T60" fmla="*/ 112 w 133"/>
                <a:gd name="T61" fmla="*/ 76 h 185"/>
                <a:gd name="T62" fmla="*/ 113 w 133"/>
                <a:gd name="T63" fmla="*/ 86 h 185"/>
                <a:gd name="T64" fmla="*/ 103 w 133"/>
                <a:gd name="T65" fmla="*/ 89 h 185"/>
                <a:gd name="T66" fmla="*/ 106 w 133"/>
                <a:gd name="T67" fmla="*/ 100 h 185"/>
                <a:gd name="T68" fmla="*/ 121 w 133"/>
                <a:gd name="T69" fmla="*/ 110 h 185"/>
                <a:gd name="T70" fmla="*/ 133 w 133"/>
                <a:gd name="T71" fmla="*/ 126 h 185"/>
                <a:gd name="T72" fmla="*/ 123 w 133"/>
                <a:gd name="T73" fmla="*/ 142 h 185"/>
                <a:gd name="T74" fmla="*/ 119 w 133"/>
                <a:gd name="T75" fmla="*/ 149 h 185"/>
                <a:gd name="T76" fmla="*/ 100 w 133"/>
                <a:gd name="T77" fmla="*/ 171 h 185"/>
                <a:gd name="T78" fmla="*/ 91 w 133"/>
                <a:gd name="T79" fmla="*/ 182 h 185"/>
                <a:gd name="T80" fmla="*/ 79 w 133"/>
                <a:gd name="T81" fmla="*/ 181 h 185"/>
                <a:gd name="T82" fmla="*/ 59 w 133"/>
                <a:gd name="T83" fmla="*/ 178 h 185"/>
                <a:gd name="T84" fmla="*/ 52 w 133"/>
                <a:gd name="T85" fmla="*/ 16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185">
                  <a:moveTo>
                    <a:pt x="52" y="165"/>
                  </a:moveTo>
                  <a:cubicBezTo>
                    <a:pt x="44" y="160"/>
                    <a:pt x="44" y="160"/>
                    <a:pt x="44" y="160"/>
                  </a:cubicBezTo>
                  <a:cubicBezTo>
                    <a:pt x="37" y="165"/>
                    <a:pt x="37" y="165"/>
                    <a:pt x="37" y="165"/>
                  </a:cubicBezTo>
                  <a:cubicBezTo>
                    <a:pt x="30" y="158"/>
                    <a:pt x="30" y="158"/>
                    <a:pt x="30" y="158"/>
                  </a:cubicBezTo>
                  <a:cubicBezTo>
                    <a:pt x="25" y="149"/>
                    <a:pt x="25" y="149"/>
                    <a:pt x="25" y="149"/>
                  </a:cubicBezTo>
                  <a:cubicBezTo>
                    <a:pt x="16" y="152"/>
                    <a:pt x="16" y="152"/>
                    <a:pt x="16" y="152"/>
                  </a:cubicBezTo>
                  <a:cubicBezTo>
                    <a:pt x="5" y="158"/>
                    <a:pt x="5" y="158"/>
                    <a:pt x="5" y="158"/>
                  </a:cubicBezTo>
                  <a:cubicBezTo>
                    <a:pt x="7" y="147"/>
                    <a:pt x="7" y="147"/>
                    <a:pt x="7" y="147"/>
                  </a:cubicBezTo>
                  <a:cubicBezTo>
                    <a:pt x="13" y="140"/>
                    <a:pt x="13" y="140"/>
                    <a:pt x="13" y="140"/>
                  </a:cubicBezTo>
                  <a:cubicBezTo>
                    <a:pt x="21" y="134"/>
                    <a:pt x="21" y="134"/>
                    <a:pt x="21" y="134"/>
                  </a:cubicBezTo>
                  <a:cubicBezTo>
                    <a:pt x="26" y="129"/>
                    <a:pt x="26" y="129"/>
                    <a:pt x="26" y="129"/>
                  </a:cubicBezTo>
                  <a:cubicBezTo>
                    <a:pt x="34" y="125"/>
                    <a:pt x="34" y="125"/>
                    <a:pt x="34" y="125"/>
                  </a:cubicBezTo>
                  <a:cubicBezTo>
                    <a:pt x="35" y="113"/>
                    <a:pt x="35" y="113"/>
                    <a:pt x="35" y="113"/>
                  </a:cubicBezTo>
                  <a:cubicBezTo>
                    <a:pt x="40" y="104"/>
                    <a:pt x="40" y="104"/>
                    <a:pt x="40" y="104"/>
                  </a:cubicBezTo>
                  <a:cubicBezTo>
                    <a:pt x="49" y="96"/>
                    <a:pt x="49" y="96"/>
                    <a:pt x="49" y="96"/>
                  </a:cubicBezTo>
                  <a:cubicBezTo>
                    <a:pt x="57" y="93"/>
                    <a:pt x="57" y="93"/>
                    <a:pt x="57" y="93"/>
                  </a:cubicBezTo>
                  <a:cubicBezTo>
                    <a:pt x="59" y="86"/>
                    <a:pt x="59" y="86"/>
                    <a:pt x="59" y="86"/>
                  </a:cubicBezTo>
                  <a:cubicBezTo>
                    <a:pt x="65" y="82"/>
                    <a:pt x="65" y="82"/>
                    <a:pt x="65" y="82"/>
                  </a:cubicBezTo>
                  <a:cubicBezTo>
                    <a:pt x="57" y="75"/>
                    <a:pt x="57" y="75"/>
                    <a:pt x="57" y="75"/>
                  </a:cubicBezTo>
                  <a:cubicBezTo>
                    <a:pt x="60" y="66"/>
                    <a:pt x="60" y="66"/>
                    <a:pt x="60" y="66"/>
                  </a:cubicBezTo>
                  <a:cubicBezTo>
                    <a:pt x="71" y="68"/>
                    <a:pt x="71" y="68"/>
                    <a:pt x="71" y="68"/>
                  </a:cubicBezTo>
                  <a:cubicBezTo>
                    <a:pt x="72" y="57"/>
                    <a:pt x="72" y="57"/>
                    <a:pt x="72" y="57"/>
                  </a:cubicBezTo>
                  <a:cubicBezTo>
                    <a:pt x="76" y="57"/>
                    <a:pt x="80" y="51"/>
                    <a:pt x="78" y="47"/>
                  </a:cubicBezTo>
                  <a:cubicBezTo>
                    <a:pt x="76" y="45"/>
                    <a:pt x="72" y="44"/>
                    <a:pt x="70" y="46"/>
                  </a:cubicBezTo>
                  <a:cubicBezTo>
                    <a:pt x="60" y="52"/>
                    <a:pt x="60" y="52"/>
                    <a:pt x="60" y="52"/>
                  </a:cubicBezTo>
                  <a:cubicBezTo>
                    <a:pt x="49" y="56"/>
                    <a:pt x="49" y="56"/>
                    <a:pt x="49" y="56"/>
                  </a:cubicBezTo>
                  <a:cubicBezTo>
                    <a:pt x="41" y="54"/>
                    <a:pt x="41" y="54"/>
                    <a:pt x="41" y="54"/>
                  </a:cubicBezTo>
                  <a:cubicBezTo>
                    <a:pt x="37" y="45"/>
                    <a:pt x="37" y="45"/>
                    <a:pt x="37" y="45"/>
                  </a:cubicBezTo>
                  <a:cubicBezTo>
                    <a:pt x="43" y="37"/>
                    <a:pt x="43" y="37"/>
                    <a:pt x="43" y="37"/>
                  </a:cubicBezTo>
                  <a:cubicBezTo>
                    <a:pt x="49" y="28"/>
                    <a:pt x="49" y="28"/>
                    <a:pt x="49" y="28"/>
                  </a:cubicBezTo>
                  <a:cubicBezTo>
                    <a:pt x="39" y="26"/>
                    <a:pt x="39" y="26"/>
                    <a:pt x="39" y="26"/>
                  </a:cubicBezTo>
                  <a:cubicBezTo>
                    <a:pt x="33" y="33"/>
                    <a:pt x="33" y="33"/>
                    <a:pt x="33" y="33"/>
                  </a:cubicBezTo>
                  <a:cubicBezTo>
                    <a:pt x="29" y="42"/>
                    <a:pt x="29" y="42"/>
                    <a:pt x="29" y="42"/>
                  </a:cubicBezTo>
                  <a:cubicBezTo>
                    <a:pt x="22" y="38"/>
                    <a:pt x="22" y="38"/>
                    <a:pt x="22" y="38"/>
                  </a:cubicBezTo>
                  <a:cubicBezTo>
                    <a:pt x="17" y="30"/>
                    <a:pt x="17" y="30"/>
                    <a:pt x="17" y="30"/>
                  </a:cubicBezTo>
                  <a:cubicBezTo>
                    <a:pt x="15" y="23"/>
                    <a:pt x="15" y="23"/>
                    <a:pt x="15" y="23"/>
                  </a:cubicBezTo>
                  <a:cubicBezTo>
                    <a:pt x="8" y="26"/>
                    <a:pt x="8" y="26"/>
                    <a:pt x="8" y="26"/>
                  </a:cubicBezTo>
                  <a:cubicBezTo>
                    <a:pt x="0" y="15"/>
                    <a:pt x="0" y="15"/>
                    <a:pt x="0" y="15"/>
                  </a:cubicBezTo>
                  <a:cubicBezTo>
                    <a:pt x="12" y="10"/>
                    <a:pt x="12" y="10"/>
                    <a:pt x="12" y="10"/>
                  </a:cubicBezTo>
                  <a:cubicBezTo>
                    <a:pt x="22" y="14"/>
                    <a:pt x="22" y="14"/>
                    <a:pt x="22" y="14"/>
                  </a:cubicBezTo>
                  <a:cubicBezTo>
                    <a:pt x="29" y="2"/>
                    <a:pt x="29" y="2"/>
                    <a:pt x="29" y="2"/>
                  </a:cubicBezTo>
                  <a:cubicBezTo>
                    <a:pt x="33" y="8"/>
                    <a:pt x="33" y="8"/>
                    <a:pt x="33" y="8"/>
                  </a:cubicBezTo>
                  <a:cubicBezTo>
                    <a:pt x="39" y="0"/>
                    <a:pt x="39" y="0"/>
                    <a:pt x="39" y="0"/>
                  </a:cubicBezTo>
                  <a:cubicBezTo>
                    <a:pt x="50" y="0"/>
                    <a:pt x="50" y="0"/>
                    <a:pt x="50" y="0"/>
                  </a:cubicBezTo>
                  <a:cubicBezTo>
                    <a:pt x="59" y="3"/>
                    <a:pt x="59" y="3"/>
                    <a:pt x="59" y="3"/>
                  </a:cubicBezTo>
                  <a:cubicBezTo>
                    <a:pt x="67" y="11"/>
                    <a:pt x="67" y="11"/>
                    <a:pt x="67" y="11"/>
                  </a:cubicBezTo>
                  <a:cubicBezTo>
                    <a:pt x="71" y="13"/>
                    <a:pt x="71" y="13"/>
                    <a:pt x="71" y="13"/>
                  </a:cubicBezTo>
                  <a:cubicBezTo>
                    <a:pt x="78" y="12"/>
                    <a:pt x="78" y="12"/>
                    <a:pt x="78" y="12"/>
                  </a:cubicBezTo>
                  <a:cubicBezTo>
                    <a:pt x="83" y="11"/>
                    <a:pt x="83" y="11"/>
                    <a:pt x="83" y="11"/>
                  </a:cubicBezTo>
                  <a:cubicBezTo>
                    <a:pt x="89" y="9"/>
                    <a:pt x="89" y="9"/>
                    <a:pt x="89" y="9"/>
                  </a:cubicBezTo>
                  <a:cubicBezTo>
                    <a:pt x="102" y="16"/>
                    <a:pt x="102" y="16"/>
                    <a:pt x="102" y="16"/>
                  </a:cubicBezTo>
                  <a:cubicBezTo>
                    <a:pt x="106" y="27"/>
                    <a:pt x="106" y="27"/>
                    <a:pt x="106" y="27"/>
                  </a:cubicBezTo>
                  <a:cubicBezTo>
                    <a:pt x="101" y="29"/>
                    <a:pt x="101" y="29"/>
                    <a:pt x="101" y="29"/>
                  </a:cubicBezTo>
                  <a:cubicBezTo>
                    <a:pt x="104" y="35"/>
                    <a:pt x="104" y="35"/>
                    <a:pt x="104" y="35"/>
                  </a:cubicBezTo>
                  <a:cubicBezTo>
                    <a:pt x="107" y="44"/>
                    <a:pt x="107" y="44"/>
                    <a:pt x="107" y="44"/>
                  </a:cubicBezTo>
                  <a:cubicBezTo>
                    <a:pt x="120" y="49"/>
                    <a:pt x="120" y="49"/>
                    <a:pt x="120" y="49"/>
                  </a:cubicBezTo>
                  <a:cubicBezTo>
                    <a:pt x="126" y="56"/>
                    <a:pt x="126" y="56"/>
                    <a:pt x="126" y="56"/>
                  </a:cubicBezTo>
                  <a:cubicBezTo>
                    <a:pt x="121" y="60"/>
                    <a:pt x="121" y="60"/>
                    <a:pt x="121" y="60"/>
                  </a:cubicBezTo>
                  <a:cubicBezTo>
                    <a:pt x="119" y="64"/>
                    <a:pt x="119" y="64"/>
                    <a:pt x="119" y="64"/>
                  </a:cubicBezTo>
                  <a:cubicBezTo>
                    <a:pt x="113" y="64"/>
                    <a:pt x="113" y="64"/>
                    <a:pt x="113" y="64"/>
                  </a:cubicBezTo>
                  <a:cubicBezTo>
                    <a:pt x="113" y="70"/>
                    <a:pt x="113" y="70"/>
                    <a:pt x="113" y="70"/>
                  </a:cubicBezTo>
                  <a:cubicBezTo>
                    <a:pt x="112" y="76"/>
                    <a:pt x="112" y="76"/>
                    <a:pt x="112" y="76"/>
                  </a:cubicBezTo>
                  <a:cubicBezTo>
                    <a:pt x="117" y="79"/>
                    <a:pt x="117" y="79"/>
                    <a:pt x="117" y="79"/>
                  </a:cubicBezTo>
                  <a:cubicBezTo>
                    <a:pt x="113" y="86"/>
                    <a:pt x="113" y="86"/>
                    <a:pt x="113" y="86"/>
                  </a:cubicBezTo>
                  <a:cubicBezTo>
                    <a:pt x="107" y="85"/>
                    <a:pt x="107" y="85"/>
                    <a:pt x="107" y="85"/>
                  </a:cubicBezTo>
                  <a:cubicBezTo>
                    <a:pt x="103" y="89"/>
                    <a:pt x="103" y="89"/>
                    <a:pt x="103" y="89"/>
                  </a:cubicBezTo>
                  <a:cubicBezTo>
                    <a:pt x="107" y="93"/>
                    <a:pt x="107" y="93"/>
                    <a:pt x="107" y="93"/>
                  </a:cubicBezTo>
                  <a:cubicBezTo>
                    <a:pt x="106" y="100"/>
                    <a:pt x="106" y="100"/>
                    <a:pt x="106" y="100"/>
                  </a:cubicBezTo>
                  <a:cubicBezTo>
                    <a:pt x="114" y="101"/>
                    <a:pt x="114" y="101"/>
                    <a:pt x="114" y="101"/>
                  </a:cubicBezTo>
                  <a:cubicBezTo>
                    <a:pt x="121" y="110"/>
                    <a:pt x="121" y="110"/>
                    <a:pt x="121" y="110"/>
                  </a:cubicBezTo>
                  <a:cubicBezTo>
                    <a:pt x="126" y="117"/>
                    <a:pt x="126" y="117"/>
                    <a:pt x="126" y="117"/>
                  </a:cubicBezTo>
                  <a:cubicBezTo>
                    <a:pt x="133" y="126"/>
                    <a:pt x="133" y="126"/>
                    <a:pt x="133" y="126"/>
                  </a:cubicBezTo>
                  <a:cubicBezTo>
                    <a:pt x="127" y="133"/>
                    <a:pt x="127" y="133"/>
                    <a:pt x="127" y="133"/>
                  </a:cubicBezTo>
                  <a:cubicBezTo>
                    <a:pt x="123" y="142"/>
                    <a:pt x="123" y="142"/>
                    <a:pt x="123" y="142"/>
                  </a:cubicBezTo>
                  <a:cubicBezTo>
                    <a:pt x="118" y="142"/>
                    <a:pt x="118" y="142"/>
                    <a:pt x="118" y="142"/>
                  </a:cubicBezTo>
                  <a:cubicBezTo>
                    <a:pt x="119" y="149"/>
                    <a:pt x="119" y="149"/>
                    <a:pt x="119" y="149"/>
                  </a:cubicBezTo>
                  <a:cubicBezTo>
                    <a:pt x="114" y="152"/>
                    <a:pt x="114" y="152"/>
                    <a:pt x="114" y="152"/>
                  </a:cubicBezTo>
                  <a:cubicBezTo>
                    <a:pt x="100" y="171"/>
                    <a:pt x="100" y="171"/>
                    <a:pt x="100" y="171"/>
                  </a:cubicBezTo>
                  <a:cubicBezTo>
                    <a:pt x="94" y="174"/>
                    <a:pt x="94" y="174"/>
                    <a:pt x="94" y="174"/>
                  </a:cubicBezTo>
                  <a:cubicBezTo>
                    <a:pt x="91" y="182"/>
                    <a:pt x="91" y="182"/>
                    <a:pt x="91" y="182"/>
                  </a:cubicBezTo>
                  <a:cubicBezTo>
                    <a:pt x="87" y="185"/>
                    <a:pt x="87" y="185"/>
                    <a:pt x="87" y="185"/>
                  </a:cubicBezTo>
                  <a:cubicBezTo>
                    <a:pt x="79" y="181"/>
                    <a:pt x="79" y="181"/>
                    <a:pt x="79" y="181"/>
                  </a:cubicBezTo>
                  <a:cubicBezTo>
                    <a:pt x="70" y="175"/>
                    <a:pt x="70" y="175"/>
                    <a:pt x="70" y="175"/>
                  </a:cubicBezTo>
                  <a:cubicBezTo>
                    <a:pt x="59" y="178"/>
                    <a:pt x="59" y="178"/>
                    <a:pt x="59" y="178"/>
                  </a:cubicBezTo>
                  <a:cubicBezTo>
                    <a:pt x="53" y="177"/>
                    <a:pt x="53" y="177"/>
                    <a:pt x="53" y="177"/>
                  </a:cubicBezTo>
                  <a:lnTo>
                    <a:pt x="52" y="165"/>
                  </a:lnTo>
                  <a:close/>
                </a:path>
              </a:pathLst>
            </a:custGeom>
            <a:grpFill/>
            <a:ln w="7938" cap="flat">
              <a:solidFill>
                <a:srgbClr val="020304"/>
              </a:solidFill>
              <a:prstDash val="solid"/>
              <a:miter lim="800000"/>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208" name="Freeform 87">
              <a:extLst>
                <a:ext uri="{FF2B5EF4-FFF2-40B4-BE49-F238E27FC236}">
                  <a16:creationId xmlns:a16="http://schemas.microsoft.com/office/drawing/2014/main" id="{C6B4B2A7-E12E-4BFA-AF69-C1DBCE10A850}"/>
                </a:ext>
              </a:extLst>
            </p:cNvPr>
            <p:cNvSpPr>
              <a:spLocks/>
            </p:cNvSpPr>
            <p:nvPr/>
          </p:nvSpPr>
          <p:spPr bwMode="auto">
            <a:xfrm>
              <a:off x="2543168" y="938922"/>
              <a:ext cx="296863" cy="206375"/>
            </a:xfrm>
            <a:custGeom>
              <a:avLst/>
              <a:gdLst>
                <a:gd name="T0" fmla="*/ 2 w 187"/>
                <a:gd name="T1" fmla="*/ 59 h 130"/>
                <a:gd name="T2" fmla="*/ 0 w 187"/>
                <a:gd name="T3" fmla="*/ 34 h 130"/>
                <a:gd name="T4" fmla="*/ 8 w 187"/>
                <a:gd name="T5" fmla="*/ 21 h 130"/>
                <a:gd name="T6" fmla="*/ 17 w 187"/>
                <a:gd name="T7" fmla="*/ 17 h 130"/>
                <a:gd name="T8" fmla="*/ 23 w 187"/>
                <a:gd name="T9" fmla="*/ 0 h 130"/>
                <a:gd name="T10" fmla="*/ 40 w 187"/>
                <a:gd name="T11" fmla="*/ 0 h 130"/>
                <a:gd name="T12" fmla="*/ 55 w 187"/>
                <a:gd name="T13" fmla="*/ 2 h 130"/>
                <a:gd name="T14" fmla="*/ 74 w 187"/>
                <a:gd name="T15" fmla="*/ 6 h 130"/>
                <a:gd name="T16" fmla="*/ 102 w 187"/>
                <a:gd name="T17" fmla="*/ 14 h 130"/>
                <a:gd name="T18" fmla="*/ 125 w 187"/>
                <a:gd name="T19" fmla="*/ 15 h 130"/>
                <a:gd name="T20" fmla="*/ 143 w 187"/>
                <a:gd name="T21" fmla="*/ 17 h 130"/>
                <a:gd name="T22" fmla="*/ 170 w 187"/>
                <a:gd name="T23" fmla="*/ 14 h 130"/>
                <a:gd name="T24" fmla="*/ 187 w 187"/>
                <a:gd name="T25" fmla="*/ 10 h 130"/>
                <a:gd name="T26" fmla="*/ 183 w 187"/>
                <a:gd name="T27" fmla="*/ 25 h 130"/>
                <a:gd name="T28" fmla="*/ 164 w 187"/>
                <a:gd name="T29" fmla="*/ 44 h 130"/>
                <a:gd name="T30" fmla="*/ 160 w 187"/>
                <a:gd name="T31" fmla="*/ 70 h 130"/>
                <a:gd name="T32" fmla="*/ 160 w 187"/>
                <a:gd name="T33" fmla="*/ 92 h 130"/>
                <a:gd name="T34" fmla="*/ 164 w 187"/>
                <a:gd name="T35" fmla="*/ 109 h 130"/>
                <a:gd name="T36" fmla="*/ 175 w 187"/>
                <a:gd name="T37" fmla="*/ 119 h 130"/>
                <a:gd name="T38" fmla="*/ 173 w 187"/>
                <a:gd name="T39" fmla="*/ 130 h 130"/>
                <a:gd name="T40" fmla="*/ 153 w 187"/>
                <a:gd name="T41" fmla="*/ 128 h 130"/>
                <a:gd name="T42" fmla="*/ 134 w 187"/>
                <a:gd name="T43" fmla="*/ 124 h 130"/>
                <a:gd name="T44" fmla="*/ 123 w 187"/>
                <a:gd name="T45" fmla="*/ 119 h 130"/>
                <a:gd name="T46" fmla="*/ 111 w 187"/>
                <a:gd name="T47" fmla="*/ 124 h 130"/>
                <a:gd name="T48" fmla="*/ 102 w 187"/>
                <a:gd name="T49" fmla="*/ 117 h 130"/>
                <a:gd name="T50" fmla="*/ 104 w 187"/>
                <a:gd name="T51" fmla="*/ 111 h 130"/>
                <a:gd name="T52" fmla="*/ 102 w 187"/>
                <a:gd name="T53" fmla="*/ 102 h 130"/>
                <a:gd name="T54" fmla="*/ 106 w 187"/>
                <a:gd name="T55" fmla="*/ 92 h 130"/>
                <a:gd name="T56" fmla="*/ 94 w 187"/>
                <a:gd name="T57" fmla="*/ 85 h 130"/>
                <a:gd name="T58" fmla="*/ 66 w 187"/>
                <a:gd name="T59" fmla="*/ 79 h 130"/>
                <a:gd name="T60" fmla="*/ 55 w 187"/>
                <a:gd name="T61" fmla="*/ 74 h 130"/>
                <a:gd name="T62" fmla="*/ 38 w 187"/>
                <a:gd name="T63" fmla="*/ 74 h 130"/>
                <a:gd name="T64" fmla="*/ 34 w 187"/>
                <a:gd name="T65" fmla="*/ 57 h 130"/>
                <a:gd name="T66" fmla="*/ 17 w 187"/>
                <a:gd name="T67" fmla="*/ 64 h 130"/>
                <a:gd name="T68" fmla="*/ 2 w 187"/>
                <a:gd name="T69" fmla="*/ 5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7" h="130">
                  <a:moveTo>
                    <a:pt x="2" y="59"/>
                  </a:moveTo>
                  <a:lnTo>
                    <a:pt x="0" y="34"/>
                  </a:lnTo>
                  <a:lnTo>
                    <a:pt x="8" y="21"/>
                  </a:lnTo>
                  <a:lnTo>
                    <a:pt x="17" y="17"/>
                  </a:lnTo>
                  <a:lnTo>
                    <a:pt x="23" y="0"/>
                  </a:lnTo>
                  <a:lnTo>
                    <a:pt x="40" y="0"/>
                  </a:lnTo>
                  <a:lnTo>
                    <a:pt x="55" y="2"/>
                  </a:lnTo>
                  <a:lnTo>
                    <a:pt x="74" y="6"/>
                  </a:lnTo>
                  <a:lnTo>
                    <a:pt x="102" y="14"/>
                  </a:lnTo>
                  <a:lnTo>
                    <a:pt x="125" y="15"/>
                  </a:lnTo>
                  <a:lnTo>
                    <a:pt x="143" y="17"/>
                  </a:lnTo>
                  <a:lnTo>
                    <a:pt x="170" y="14"/>
                  </a:lnTo>
                  <a:lnTo>
                    <a:pt x="187" y="10"/>
                  </a:lnTo>
                  <a:lnTo>
                    <a:pt x="183" y="25"/>
                  </a:lnTo>
                  <a:lnTo>
                    <a:pt x="164" y="44"/>
                  </a:lnTo>
                  <a:lnTo>
                    <a:pt x="160" y="70"/>
                  </a:lnTo>
                  <a:lnTo>
                    <a:pt x="160" y="92"/>
                  </a:lnTo>
                  <a:lnTo>
                    <a:pt x="164" y="109"/>
                  </a:lnTo>
                  <a:lnTo>
                    <a:pt x="175" y="119"/>
                  </a:lnTo>
                  <a:lnTo>
                    <a:pt x="173" y="130"/>
                  </a:lnTo>
                  <a:lnTo>
                    <a:pt x="153" y="128"/>
                  </a:lnTo>
                  <a:lnTo>
                    <a:pt x="134" y="124"/>
                  </a:lnTo>
                  <a:lnTo>
                    <a:pt x="123" y="119"/>
                  </a:lnTo>
                  <a:lnTo>
                    <a:pt x="111" y="124"/>
                  </a:lnTo>
                  <a:lnTo>
                    <a:pt x="102" y="117"/>
                  </a:lnTo>
                  <a:lnTo>
                    <a:pt x="104" y="111"/>
                  </a:lnTo>
                  <a:lnTo>
                    <a:pt x="102" y="102"/>
                  </a:lnTo>
                  <a:lnTo>
                    <a:pt x="106" y="92"/>
                  </a:lnTo>
                  <a:lnTo>
                    <a:pt x="94" y="85"/>
                  </a:lnTo>
                  <a:lnTo>
                    <a:pt x="66" y="79"/>
                  </a:lnTo>
                  <a:lnTo>
                    <a:pt x="55" y="74"/>
                  </a:lnTo>
                  <a:lnTo>
                    <a:pt x="38" y="74"/>
                  </a:lnTo>
                  <a:lnTo>
                    <a:pt x="34" y="57"/>
                  </a:lnTo>
                  <a:lnTo>
                    <a:pt x="17" y="64"/>
                  </a:lnTo>
                  <a:lnTo>
                    <a:pt x="2" y="59"/>
                  </a:lnTo>
                  <a:close/>
                </a:path>
              </a:pathLst>
            </a:custGeom>
            <a:grp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solidFill>
                    <a:srgbClr val="FFFF00"/>
                  </a:solidFill>
                </a:ln>
                <a:solidFill>
                  <a:srgbClr val="FFFF00"/>
                </a:solidFill>
                <a:effectLst/>
                <a:uLnTx/>
                <a:uFillTx/>
              </a:endParaRPr>
            </a:p>
          </p:txBody>
        </p:sp>
        <p:sp>
          <p:nvSpPr>
            <p:cNvPr id="209" name="Freeform 88">
              <a:extLst>
                <a:ext uri="{FF2B5EF4-FFF2-40B4-BE49-F238E27FC236}">
                  <a16:creationId xmlns:a16="http://schemas.microsoft.com/office/drawing/2014/main" id="{FE489D1B-8F4C-41B5-9D50-42FE376F1DC7}"/>
                </a:ext>
              </a:extLst>
            </p:cNvPr>
            <p:cNvSpPr>
              <a:spLocks/>
            </p:cNvSpPr>
            <p:nvPr/>
          </p:nvSpPr>
          <p:spPr bwMode="auto">
            <a:xfrm>
              <a:off x="2188068" y="1055831"/>
              <a:ext cx="181363" cy="204727"/>
            </a:xfrm>
            <a:custGeom>
              <a:avLst/>
              <a:gdLst>
                <a:gd name="T0" fmla="*/ 35 w 78"/>
                <a:gd name="T1" fmla="*/ 0 h 58"/>
                <a:gd name="T2" fmla="*/ 35 w 78"/>
                <a:gd name="T3" fmla="*/ 11 h 58"/>
                <a:gd name="T4" fmla="*/ 31 w 78"/>
                <a:gd name="T5" fmla="*/ 17 h 58"/>
                <a:gd name="T6" fmla="*/ 30 w 78"/>
                <a:gd name="T7" fmla="*/ 20 h 58"/>
                <a:gd name="T8" fmla="*/ 31 w 78"/>
                <a:gd name="T9" fmla="*/ 24 h 58"/>
                <a:gd name="T10" fmla="*/ 39 w 78"/>
                <a:gd name="T11" fmla="*/ 24 h 58"/>
                <a:gd name="T12" fmla="*/ 45 w 78"/>
                <a:gd name="T13" fmla="*/ 28 h 58"/>
                <a:gd name="T14" fmla="*/ 52 w 78"/>
                <a:gd name="T15" fmla="*/ 28 h 58"/>
                <a:gd name="T16" fmla="*/ 54 w 78"/>
                <a:gd name="T17" fmla="*/ 28 h 58"/>
                <a:gd name="T18" fmla="*/ 60 w 78"/>
                <a:gd name="T19" fmla="*/ 34 h 58"/>
                <a:gd name="T20" fmla="*/ 60 w 78"/>
                <a:gd name="T21" fmla="*/ 36 h 58"/>
                <a:gd name="T22" fmla="*/ 65 w 78"/>
                <a:gd name="T23" fmla="*/ 30 h 58"/>
                <a:gd name="T24" fmla="*/ 65 w 78"/>
                <a:gd name="T25" fmla="*/ 34 h 58"/>
                <a:gd name="T26" fmla="*/ 69 w 78"/>
                <a:gd name="T27" fmla="*/ 36 h 58"/>
                <a:gd name="T28" fmla="*/ 69 w 78"/>
                <a:gd name="T29" fmla="*/ 30 h 58"/>
                <a:gd name="T30" fmla="*/ 73 w 78"/>
                <a:gd name="T31" fmla="*/ 30 h 58"/>
                <a:gd name="T32" fmla="*/ 78 w 78"/>
                <a:gd name="T33" fmla="*/ 36 h 58"/>
                <a:gd name="T34" fmla="*/ 63 w 78"/>
                <a:gd name="T35" fmla="*/ 43 h 58"/>
                <a:gd name="T36" fmla="*/ 67 w 78"/>
                <a:gd name="T37" fmla="*/ 52 h 58"/>
                <a:gd name="T38" fmla="*/ 65 w 78"/>
                <a:gd name="T39" fmla="*/ 54 h 58"/>
                <a:gd name="T40" fmla="*/ 60 w 78"/>
                <a:gd name="T41" fmla="*/ 58 h 58"/>
                <a:gd name="T42" fmla="*/ 54 w 78"/>
                <a:gd name="T43" fmla="*/ 58 h 58"/>
                <a:gd name="T44" fmla="*/ 48 w 78"/>
                <a:gd name="T45" fmla="*/ 54 h 58"/>
                <a:gd name="T46" fmla="*/ 45 w 78"/>
                <a:gd name="T47" fmla="*/ 54 h 58"/>
                <a:gd name="T48" fmla="*/ 47 w 78"/>
                <a:gd name="T49" fmla="*/ 49 h 58"/>
                <a:gd name="T50" fmla="*/ 41 w 78"/>
                <a:gd name="T51" fmla="*/ 49 h 58"/>
                <a:gd name="T52" fmla="*/ 39 w 78"/>
                <a:gd name="T53" fmla="*/ 52 h 58"/>
                <a:gd name="T54" fmla="*/ 35 w 78"/>
                <a:gd name="T55" fmla="*/ 58 h 58"/>
                <a:gd name="T56" fmla="*/ 33 w 78"/>
                <a:gd name="T57" fmla="*/ 52 h 58"/>
                <a:gd name="T58" fmla="*/ 30 w 78"/>
                <a:gd name="T59" fmla="*/ 49 h 58"/>
                <a:gd name="T60" fmla="*/ 26 w 78"/>
                <a:gd name="T61" fmla="*/ 49 h 58"/>
                <a:gd name="T62" fmla="*/ 18 w 78"/>
                <a:gd name="T63" fmla="*/ 47 h 58"/>
                <a:gd name="T64" fmla="*/ 15 w 78"/>
                <a:gd name="T65" fmla="*/ 43 h 58"/>
                <a:gd name="T66" fmla="*/ 22 w 78"/>
                <a:gd name="T67" fmla="*/ 39 h 58"/>
                <a:gd name="T68" fmla="*/ 22 w 78"/>
                <a:gd name="T69" fmla="*/ 36 h 58"/>
                <a:gd name="T70" fmla="*/ 15 w 78"/>
                <a:gd name="T71" fmla="*/ 34 h 58"/>
                <a:gd name="T72" fmla="*/ 11 w 78"/>
                <a:gd name="T73" fmla="*/ 28 h 58"/>
                <a:gd name="T74" fmla="*/ 7 w 78"/>
                <a:gd name="T75" fmla="*/ 28 h 58"/>
                <a:gd name="T76" fmla="*/ 0 w 78"/>
                <a:gd name="T77" fmla="*/ 19 h 58"/>
                <a:gd name="T78" fmla="*/ 9 w 78"/>
                <a:gd name="T79" fmla="*/ 17 h 58"/>
                <a:gd name="T80" fmla="*/ 15 w 78"/>
                <a:gd name="T81" fmla="*/ 13 h 58"/>
                <a:gd name="T82" fmla="*/ 20 w 78"/>
                <a:gd name="T83" fmla="*/ 9 h 58"/>
                <a:gd name="T84" fmla="*/ 26 w 78"/>
                <a:gd name="T85" fmla="*/ 7 h 58"/>
                <a:gd name="T86" fmla="*/ 35 w 78"/>
                <a:gd name="T8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8" h="58">
                  <a:moveTo>
                    <a:pt x="35" y="0"/>
                  </a:moveTo>
                  <a:lnTo>
                    <a:pt x="35" y="11"/>
                  </a:lnTo>
                  <a:lnTo>
                    <a:pt x="31" y="17"/>
                  </a:lnTo>
                  <a:lnTo>
                    <a:pt x="30" y="20"/>
                  </a:lnTo>
                  <a:lnTo>
                    <a:pt x="31" y="24"/>
                  </a:lnTo>
                  <a:lnTo>
                    <a:pt x="39" y="24"/>
                  </a:lnTo>
                  <a:lnTo>
                    <a:pt x="45" y="28"/>
                  </a:lnTo>
                  <a:lnTo>
                    <a:pt x="52" y="28"/>
                  </a:lnTo>
                  <a:lnTo>
                    <a:pt x="54" y="28"/>
                  </a:lnTo>
                  <a:lnTo>
                    <a:pt x="60" y="34"/>
                  </a:lnTo>
                  <a:lnTo>
                    <a:pt x="60" y="36"/>
                  </a:lnTo>
                  <a:lnTo>
                    <a:pt x="65" y="30"/>
                  </a:lnTo>
                  <a:lnTo>
                    <a:pt x="65" y="34"/>
                  </a:lnTo>
                  <a:lnTo>
                    <a:pt x="69" y="36"/>
                  </a:lnTo>
                  <a:lnTo>
                    <a:pt x="69" y="30"/>
                  </a:lnTo>
                  <a:lnTo>
                    <a:pt x="73" y="30"/>
                  </a:lnTo>
                  <a:lnTo>
                    <a:pt x="78" y="36"/>
                  </a:lnTo>
                  <a:lnTo>
                    <a:pt x="63" y="43"/>
                  </a:lnTo>
                  <a:lnTo>
                    <a:pt x="67" y="52"/>
                  </a:lnTo>
                  <a:lnTo>
                    <a:pt x="65" y="54"/>
                  </a:lnTo>
                  <a:lnTo>
                    <a:pt x="60" y="58"/>
                  </a:lnTo>
                  <a:lnTo>
                    <a:pt x="54" y="58"/>
                  </a:lnTo>
                  <a:lnTo>
                    <a:pt x="48" y="54"/>
                  </a:lnTo>
                  <a:lnTo>
                    <a:pt x="45" y="54"/>
                  </a:lnTo>
                  <a:lnTo>
                    <a:pt x="47" y="49"/>
                  </a:lnTo>
                  <a:lnTo>
                    <a:pt x="41" y="49"/>
                  </a:lnTo>
                  <a:lnTo>
                    <a:pt x="39" y="52"/>
                  </a:lnTo>
                  <a:lnTo>
                    <a:pt x="35" y="58"/>
                  </a:lnTo>
                  <a:lnTo>
                    <a:pt x="33" y="52"/>
                  </a:lnTo>
                  <a:lnTo>
                    <a:pt x="30" y="49"/>
                  </a:lnTo>
                  <a:lnTo>
                    <a:pt x="26" y="49"/>
                  </a:lnTo>
                  <a:lnTo>
                    <a:pt x="18" y="47"/>
                  </a:lnTo>
                  <a:lnTo>
                    <a:pt x="15" y="43"/>
                  </a:lnTo>
                  <a:lnTo>
                    <a:pt x="22" y="39"/>
                  </a:lnTo>
                  <a:lnTo>
                    <a:pt x="22" y="36"/>
                  </a:lnTo>
                  <a:lnTo>
                    <a:pt x="15" y="34"/>
                  </a:lnTo>
                  <a:lnTo>
                    <a:pt x="11" y="28"/>
                  </a:lnTo>
                  <a:lnTo>
                    <a:pt x="7" y="28"/>
                  </a:lnTo>
                  <a:lnTo>
                    <a:pt x="0" y="19"/>
                  </a:lnTo>
                  <a:lnTo>
                    <a:pt x="9" y="17"/>
                  </a:lnTo>
                  <a:lnTo>
                    <a:pt x="15" y="13"/>
                  </a:lnTo>
                  <a:lnTo>
                    <a:pt x="20" y="9"/>
                  </a:lnTo>
                  <a:lnTo>
                    <a:pt x="26" y="7"/>
                  </a:lnTo>
                  <a:lnTo>
                    <a:pt x="35" y="0"/>
                  </a:lnTo>
                  <a:close/>
                </a:path>
              </a:pathLst>
            </a:custGeom>
            <a:solidFill>
              <a:srgbClr val="FFFF00"/>
            </a:solidFill>
            <a:ln w="6350"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210" name="Freeform 89">
              <a:extLst>
                <a:ext uri="{FF2B5EF4-FFF2-40B4-BE49-F238E27FC236}">
                  <a16:creationId xmlns:a16="http://schemas.microsoft.com/office/drawing/2014/main" id="{2C8997D3-CAAD-4B35-8DFF-B33419123639}"/>
                </a:ext>
              </a:extLst>
            </p:cNvPr>
            <p:cNvSpPr>
              <a:spLocks/>
            </p:cNvSpPr>
            <p:nvPr/>
          </p:nvSpPr>
          <p:spPr bwMode="auto">
            <a:xfrm>
              <a:off x="2257418" y="1088147"/>
              <a:ext cx="47624" cy="66675"/>
            </a:xfrm>
            <a:custGeom>
              <a:avLst/>
              <a:gdLst>
                <a:gd name="T0" fmla="*/ 15 w 30"/>
                <a:gd name="T1" fmla="*/ 2 h 42"/>
                <a:gd name="T2" fmla="*/ 6 w 30"/>
                <a:gd name="T3" fmla="*/ 0 h 42"/>
                <a:gd name="T4" fmla="*/ 2 w 30"/>
                <a:gd name="T5" fmla="*/ 8 h 42"/>
                <a:gd name="T6" fmla="*/ 0 w 30"/>
                <a:gd name="T7" fmla="*/ 12 h 42"/>
                <a:gd name="T8" fmla="*/ 4 w 30"/>
                <a:gd name="T9" fmla="*/ 19 h 42"/>
                <a:gd name="T10" fmla="*/ 0 w 30"/>
                <a:gd name="T11" fmla="*/ 23 h 42"/>
                <a:gd name="T12" fmla="*/ 2 w 30"/>
                <a:gd name="T13" fmla="*/ 27 h 42"/>
                <a:gd name="T14" fmla="*/ 4 w 30"/>
                <a:gd name="T15" fmla="*/ 38 h 42"/>
                <a:gd name="T16" fmla="*/ 9 w 30"/>
                <a:gd name="T17" fmla="*/ 42 h 42"/>
                <a:gd name="T18" fmla="*/ 17 w 30"/>
                <a:gd name="T19" fmla="*/ 42 h 42"/>
                <a:gd name="T20" fmla="*/ 17 w 30"/>
                <a:gd name="T21" fmla="*/ 38 h 42"/>
                <a:gd name="T22" fmla="*/ 24 w 30"/>
                <a:gd name="T23" fmla="*/ 34 h 42"/>
                <a:gd name="T24" fmla="*/ 30 w 30"/>
                <a:gd name="T25" fmla="*/ 32 h 42"/>
                <a:gd name="T26" fmla="*/ 30 w 30"/>
                <a:gd name="T27" fmla="*/ 25 h 42"/>
                <a:gd name="T28" fmla="*/ 15 w 30"/>
                <a:gd name="T29"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42">
                  <a:moveTo>
                    <a:pt x="15" y="2"/>
                  </a:moveTo>
                  <a:lnTo>
                    <a:pt x="6" y="0"/>
                  </a:lnTo>
                  <a:lnTo>
                    <a:pt x="2" y="8"/>
                  </a:lnTo>
                  <a:lnTo>
                    <a:pt x="0" y="12"/>
                  </a:lnTo>
                  <a:lnTo>
                    <a:pt x="4" y="19"/>
                  </a:lnTo>
                  <a:lnTo>
                    <a:pt x="0" y="23"/>
                  </a:lnTo>
                  <a:lnTo>
                    <a:pt x="2" y="27"/>
                  </a:lnTo>
                  <a:lnTo>
                    <a:pt x="4" y="38"/>
                  </a:lnTo>
                  <a:lnTo>
                    <a:pt x="9" y="42"/>
                  </a:lnTo>
                  <a:lnTo>
                    <a:pt x="17" y="42"/>
                  </a:lnTo>
                  <a:lnTo>
                    <a:pt x="17" y="38"/>
                  </a:lnTo>
                  <a:lnTo>
                    <a:pt x="24" y="34"/>
                  </a:lnTo>
                  <a:lnTo>
                    <a:pt x="30" y="32"/>
                  </a:lnTo>
                  <a:lnTo>
                    <a:pt x="30" y="25"/>
                  </a:lnTo>
                  <a:lnTo>
                    <a:pt x="15" y="2"/>
                  </a:lnTo>
                  <a:close/>
                </a:path>
              </a:pathLst>
            </a:custGeom>
            <a:solidFill>
              <a:srgbClr val="FFFF0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211" name="Freeform 90">
              <a:extLst>
                <a:ext uri="{FF2B5EF4-FFF2-40B4-BE49-F238E27FC236}">
                  <a16:creationId xmlns:a16="http://schemas.microsoft.com/office/drawing/2014/main" id="{0BC66709-F331-4B72-8DF4-68EC00541800}"/>
                </a:ext>
              </a:extLst>
            </p:cNvPr>
            <p:cNvSpPr>
              <a:spLocks/>
            </p:cNvSpPr>
            <p:nvPr/>
          </p:nvSpPr>
          <p:spPr bwMode="auto">
            <a:xfrm>
              <a:off x="2654293" y="3882948"/>
              <a:ext cx="85659" cy="447671"/>
            </a:xfrm>
            <a:custGeom>
              <a:avLst/>
              <a:gdLst>
                <a:gd name="T0" fmla="*/ 14 w 74"/>
                <a:gd name="T1" fmla="*/ 103 h 192"/>
                <a:gd name="T2" fmla="*/ 0 w 74"/>
                <a:gd name="T3" fmla="*/ 122 h 192"/>
                <a:gd name="T4" fmla="*/ 0 w 74"/>
                <a:gd name="T5" fmla="*/ 148 h 192"/>
                <a:gd name="T6" fmla="*/ 8 w 74"/>
                <a:gd name="T7" fmla="*/ 158 h 192"/>
                <a:gd name="T8" fmla="*/ 14 w 74"/>
                <a:gd name="T9" fmla="*/ 177 h 192"/>
                <a:gd name="T10" fmla="*/ 30 w 74"/>
                <a:gd name="T11" fmla="*/ 177 h 192"/>
                <a:gd name="T12" fmla="*/ 42 w 74"/>
                <a:gd name="T13" fmla="*/ 192 h 192"/>
                <a:gd name="T14" fmla="*/ 49 w 74"/>
                <a:gd name="T15" fmla="*/ 171 h 192"/>
                <a:gd name="T16" fmla="*/ 49 w 74"/>
                <a:gd name="T17" fmla="*/ 94 h 192"/>
                <a:gd name="T18" fmla="*/ 64 w 74"/>
                <a:gd name="T19" fmla="*/ 86 h 192"/>
                <a:gd name="T20" fmla="*/ 74 w 74"/>
                <a:gd name="T21" fmla="*/ 68 h 192"/>
                <a:gd name="T22" fmla="*/ 74 w 74"/>
                <a:gd name="T23" fmla="*/ 53 h 192"/>
                <a:gd name="T24" fmla="*/ 74 w 74"/>
                <a:gd name="T25" fmla="*/ 34 h 192"/>
                <a:gd name="T26" fmla="*/ 64 w 74"/>
                <a:gd name="T27" fmla="*/ 23 h 192"/>
                <a:gd name="T28" fmla="*/ 74 w 74"/>
                <a:gd name="T29" fmla="*/ 8 h 192"/>
                <a:gd name="T30" fmla="*/ 57 w 74"/>
                <a:gd name="T31" fmla="*/ 0 h 192"/>
                <a:gd name="T32" fmla="*/ 42 w 74"/>
                <a:gd name="T33" fmla="*/ 0 h 192"/>
                <a:gd name="T34" fmla="*/ 21 w 74"/>
                <a:gd name="T35" fmla="*/ 0 h 192"/>
                <a:gd name="T36" fmla="*/ 14 w 74"/>
                <a:gd name="T37" fmla="*/ 13 h 192"/>
                <a:gd name="T38" fmla="*/ 0 w 74"/>
                <a:gd name="T39" fmla="*/ 41 h 192"/>
                <a:gd name="T40" fmla="*/ 0 w 74"/>
                <a:gd name="T41" fmla="*/ 56 h 192"/>
                <a:gd name="T42" fmla="*/ 0 w 74"/>
                <a:gd name="T43" fmla="*/ 81 h 192"/>
                <a:gd name="T44" fmla="*/ 14 w 74"/>
                <a:gd name="T45" fmla="*/ 10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192">
                  <a:moveTo>
                    <a:pt x="14" y="103"/>
                  </a:moveTo>
                  <a:lnTo>
                    <a:pt x="0" y="122"/>
                  </a:lnTo>
                  <a:lnTo>
                    <a:pt x="0" y="148"/>
                  </a:lnTo>
                  <a:lnTo>
                    <a:pt x="8" y="158"/>
                  </a:lnTo>
                  <a:lnTo>
                    <a:pt x="14" y="177"/>
                  </a:lnTo>
                  <a:lnTo>
                    <a:pt x="30" y="177"/>
                  </a:lnTo>
                  <a:lnTo>
                    <a:pt x="42" y="192"/>
                  </a:lnTo>
                  <a:lnTo>
                    <a:pt x="49" y="171"/>
                  </a:lnTo>
                  <a:lnTo>
                    <a:pt x="49" y="94"/>
                  </a:lnTo>
                  <a:lnTo>
                    <a:pt x="64" y="86"/>
                  </a:lnTo>
                  <a:lnTo>
                    <a:pt x="74" y="68"/>
                  </a:lnTo>
                  <a:lnTo>
                    <a:pt x="74" y="53"/>
                  </a:lnTo>
                  <a:lnTo>
                    <a:pt x="74" y="34"/>
                  </a:lnTo>
                  <a:lnTo>
                    <a:pt x="64" y="23"/>
                  </a:lnTo>
                  <a:lnTo>
                    <a:pt x="74" y="8"/>
                  </a:lnTo>
                  <a:lnTo>
                    <a:pt x="57" y="0"/>
                  </a:lnTo>
                  <a:lnTo>
                    <a:pt x="42" y="0"/>
                  </a:lnTo>
                  <a:lnTo>
                    <a:pt x="21" y="0"/>
                  </a:lnTo>
                  <a:lnTo>
                    <a:pt x="14" y="13"/>
                  </a:lnTo>
                  <a:lnTo>
                    <a:pt x="0" y="41"/>
                  </a:lnTo>
                  <a:lnTo>
                    <a:pt x="0" y="56"/>
                  </a:lnTo>
                  <a:lnTo>
                    <a:pt x="0" y="81"/>
                  </a:lnTo>
                  <a:lnTo>
                    <a:pt x="14" y="103"/>
                  </a:lnTo>
                  <a:close/>
                </a:path>
              </a:pathLst>
            </a:custGeom>
            <a:solidFill>
              <a:srgbClr val="FFFF00"/>
            </a:solidFill>
            <a:ln w="7938" cap="flat">
              <a:solidFill>
                <a:srgbClr val="020304"/>
              </a:solidFill>
              <a:prstDash val="solid"/>
              <a:miter lim="800000"/>
              <a:headEnd/>
              <a:tailEnd/>
            </a:ln>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highlight>
                  <a:srgbClr val="FFFF00"/>
                </a:highlight>
                <a:uLnTx/>
                <a:uFillTx/>
              </a:endParaRPr>
            </a:p>
          </p:txBody>
        </p:sp>
        <p:sp>
          <p:nvSpPr>
            <p:cNvPr id="212" name="Freeform 91">
              <a:extLst>
                <a:ext uri="{FF2B5EF4-FFF2-40B4-BE49-F238E27FC236}">
                  <a16:creationId xmlns:a16="http://schemas.microsoft.com/office/drawing/2014/main" id="{05F57DB9-DC27-4BDF-B75C-E7CF1EE1AFF8}"/>
                </a:ext>
              </a:extLst>
            </p:cNvPr>
            <p:cNvSpPr>
              <a:spLocks/>
            </p:cNvSpPr>
            <p:nvPr/>
          </p:nvSpPr>
          <p:spPr bwMode="auto">
            <a:xfrm>
              <a:off x="1922455" y="7417510"/>
              <a:ext cx="0" cy="30163"/>
            </a:xfrm>
            <a:custGeom>
              <a:avLst/>
              <a:gdLst>
                <a:gd name="T0" fmla="*/ 0 h 19"/>
                <a:gd name="T1" fmla="*/ 19 h 19"/>
                <a:gd name="T2" fmla="*/ 0 h 19"/>
              </a:gdLst>
              <a:ahLst/>
              <a:cxnLst>
                <a:cxn ang="0">
                  <a:pos x="0" y="T0"/>
                </a:cxn>
                <a:cxn ang="0">
                  <a:pos x="0" y="T1"/>
                </a:cxn>
                <a:cxn ang="0">
                  <a:pos x="0" y="T2"/>
                </a:cxn>
              </a:cxnLst>
              <a:rect l="0" t="0" r="r" b="b"/>
              <a:pathLst>
                <a:path h="19">
                  <a:moveTo>
                    <a:pt x="0" y="0"/>
                  </a:moveTo>
                  <a:lnTo>
                    <a:pt x="0" y="1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sp>
          <p:nvSpPr>
            <p:cNvPr id="213" name="Line 92">
              <a:extLst>
                <a:ext uri="{FF2B5EF4-FFF2-40B4-BE49-F238E27FC236}">
                  <a16:creationId xmlns:a16="http://schemas.microsoft.com/office/drawing/2014/main" id="{807FC995-4F6A-4CF4-8964-ED7B4E2DB6DA}"/>
                </a:ext>
              </a:extLst>
            </p:cNvPr>
            <p:cNvSpPr>
              <a:spLocks noChangeShapeType="1"/>
            </p:cNvSpPr>
            <p:nvPr/>
          </p:nvSpPr>
          <p:spPr bwMode="auto">
            <a:xfrm>
              <a:off x="1922455" y="7417510"/>
              <a:ext cx="0" cy="30163"/>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a:ln>
                  <a:noFill/>
                </a:ln>
                <a:solidFill>
                  <a:prstClr val="black"/>
                </a:solidFill>
                <a:effectLst/>
                <a:uLnTx/>
                <a:uFillTx/>
              </a:endParaRPr>
            </a:p>
          </p:txBody>
        </p:sp>
      </p:grpSp>
      <p:pic>
        <p:nvPicPr>
          <p:cNvPr id="214" name="Imagen 213">
            <a:extLst>
              <a:ext uri="{FF2B5EF4-FFF2-40B4-BE49-F238E27FC236}">
                <a16:creationId xmlns:a16="http://schemas.microsoft.com/office/drawing/2014/main" id="{E65D5C35-B27D-4BC3-ABA0-4158F8A4F299}"/>
              </a:ext>
            </a:extLst>
          </p:cNvPr>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3669471" y="5334419"/>
            <a:ext cx="957920" cy="899787"/>
          </a:xfrm>
          <a:prstGeom prst="rect">
            <a:avLst/>
          </a:prstGeom>
        </p:spPr>
      </p:pic>
      <p:sp>
        <p:nvSpPr>
          <p:cNvPr id="215" name="CuadroTexto 214">
            <a:extLst>
              <a:ext uri="{FF2B5EF4-FFF2-40B4-BE49-F238E27FC236}">
                <a16:creationId xmlns:a16="http://schemas.microsoft.com/office/drawing/2014/main" id="{02BC5719-C138-4676-947A-57E67BAE4F2B}"/>
              </a:ext>
            </a:extLst>
          </p:cNvPr>
          <p:cNvSpPr txBox="1"/>
          <p:nvPr/>
        </p:nvSpPr>
        <p:spPr>
          <a:xfrm>
            <a:off x="5168119" y="1274157"/>
            <a:ext cx="1924670" cy="369332"/>
          </a:xfrm>
          <a:prstGeom prst="rect">
            <a:avLst/>
          </a:prstGeom>
          <a:noFill/>
        </p:spPr>
        <p:txBody>
          <a:bodyPr wrap="square" rtlCol="0">
            <a:spAutoFit/>
          </a:bodyPr>
          <a:lstStyle/>
          <a:p>
            <a:r>
              <a:rPr lang="es-MX" b="1" dirty="0"/>
              <a:t>% IEC&lt; 48 horas</a:t>
            </a:r>
            <a:endParaRPr lang="es-CO" b="1" dirty="0"/>
          </a:p>
        </p:txBody>
      </p:sp>
      <p:sp>
        <p:nvSpPr>
          <p:cNvPr id="216" name="CuadroTexto 215">
            <a:extLst>
              <a:ext uri="{FF2B5EF4-FFF2-40B4-BE49-F238E27FC236}">
                <a16:creationId xmlns:a16="http://schemas.microsoft.com/office/drawing/2014/main" id="{317CDFF7-37B1-4FEC-8D76-87286E87A4CF}"/>
              </a:ext>
            </a:extLst>
          </p:cNvPr>
          <p:cNvSpPr txBox="1"/>
          <p:nvPr/>
        </p:nvSpPr>
        <p:spPr>
          <a:xfrm>
            <a:off x="8989686" y="1282684"/>
            <a:ext cx="3776551" cy="369332"/>
          </a:xfrm>
          <a:prstGeom prst="rect">
            <a:avLst/>
          </a:prstGeom>
          <a:noFill/>
        </p:spPr>
        <p:txBody>
          <a:bodyPr wrap="square" rtlCol="0">
            <a:spAutoFit/>
          </a:bodyPr>
          <a:lstStyle/>
          <a:p>
            <a:r>
              <a:rPr lang="es-MX" b="1" dirty="0"/>
              <a:t>% Muestra Adecuada</a:t>
            </a:r>
            <a:endParaRPr lang="es-CO" b="1" dirty="0"/>
          </a:p>
        </p:txBody>
      </p:sp>
      <p:sp>
        <p:nvSpPr>
          <p:cNvPr id="217" name="CuadroTexto 216">
            <a:extLst>
              <a:ext uri="{FF2B5EF4-FFF2-40B4-BE49-F238E27FC236}">
                <a16:creationId xmlns:a16="http://schemas.microsoft.com/office/drawing/2014/main" id="{3DC19ED4-C462-4705-BB4F-BCF3F5FF2CC0}"/>
              </a:ext>
            </a:extLst>
          </p:cNvPr>
          <p:cNvSpPr txBox="1"/>
          <p:nvPr/>
        </p:nvSpPr>
        <p:spPr>
          <a:xfrm>
            <a:off x="1277644" y="1282684"/>
            <a:ext cx="2236039" cy="369332"/>
          </a:xfrm>
          <a:prstGeom prst="rect">
            <a:avLst/>
          </a:prstGeom>
          <a:noFill/>
        </p:spPr>
        <p:txBody>
          <a:bodyPr wrap="square" rtlCol="0">
            <a:spAutoFit/>
          </a:bodyPr>
          <a:lstStyle/>
          <a:p>
            <a:r>
              <a:rPr lang="es-MX" b="1" dirty="0"/>
              <a:t>Proporción de Casos</a:t>
            </a:r>
            <a:endParaRPr lang="es-CO" b="1" dirty="0"/>
          </a:p>
        </p:txBody>
      </p:sp>
      <p:sp>
        <p:nvSpPr>
          <p:cNvPr id="218" name="Rectángulo 217">
            <a:extLst>
              <a:ext uri="{FF2B5EF4-FFF2-40B4-BE49-F238E27FC236}">
                <a16:creationId xmlns:a16="http://schemas.microsoft.com/office/drawing/2014/main" id="{6A46744F-3CC4-490A-894C-711CC4CDF980}"/>
              </a:ext>
            </a:extLst>
          </p:cNvPr>
          <p:cNvSpPr/>
          <p:nvPr/>
        </p:nvSpPr>
        <p:spPr>
          <a:xfrm>
            <a:off x="1139378" y="1656900"/>
            <a:ext cx="1468906" cy="646331"/>
          </a:xfrm>
          <a:prstGeom prst="rect">
            <a:avLst/>
          </a:prstGeom>
          <a:noFill/>
        </p:spPr>
        <p:txBody>
          <a:bodyPr wrap="square" lIns="91440" tIns="45720" rIns="91440" bIns="45720">
            <a:spAutoFit/>
          </a:bodyPr>
          <a:lstStyle/>
          <a:p>
            <a:pPr algn="ctr"/>
            <a:r>
              <a:rPr lang="es-ES" sz="3600" b="1" dirty="0">
                <a:ln w="22225">
                  <a:solidFill>
                    <a:schemeClr val="accent4"/>
                  </a:solidFill>
                  <a:prstDash val="solid"/>
                </a:ln>
                <a:solidFill>
                  <a:srgbClr val="FFFF00"/>
                </a:solidFill>
              </a:rPr>
              <a:t>1</a:t>
            </a:r>
            <a:r>
              <a:rPr lang="es-ES" sz="3600" b="1" cap="none" spc="0" dirty="0">
                <a:ln w="22225">
                  <a:solidFill>
                    <a:schemeClr val="accent4"/>
                  </a:solidFill>
                  <a:prstDash val="solid"/>
                </a:ln>
                <a:solidFill>
                  <a:srgbClr val="FFFF00"/>
                </a:solidFill>
                <a:effectLst/>
              </a:rPr>
              <a:t>,21</a:t>
            </a:r>
          </a:p>
        </p:txBody>
      </p:sp>
      <p:sp>
        <p:nvSpPr>
          <p:cNvPr id="219" name="Rectángulo 218">
            <a:extLst>
              <a:ext uri="{FF2B5EF4-FFF2-40B4-BE49-F238E27FC236}">
                <a16:creationId xmlns:a16="http://schemas.microsoft.com/office/drawing/2014/main" id="{0A589786-B154-4AA8-814E-D81FA7E3A54D}"/>
              </a:ext>
            </a:extLst>
          </p:cNvPr>
          <p:cNvSpPr/>
          <p:nvPr/>
        </p:nvSpPr>
        <p:spPr>
          <a:xfrm>
            <a:off x="5350063" y="1712773"/>
            <a:ext cx="1468906" cy="646331"/>
          </a:xfrm>
          <a:prstGeom prst="rect">
            <a:avLst/>
          </a:prstGeom>
          <a:noFill/>
        </p:spPr>
        <p:txBody>
          <a:bodyPr wrap="square" lIns="91440" tIns="45720" rIns="91440" bIns="45720">
            <a:spAutoFit/>
          </a:bodyPr>
          <a:lstStyle/>
          <a:p>
            <a:pPr algn="ctr"/>
            <a:r>
              <a:rPr lang="es-ES" sz="3600" b="1" cap="none" spc="0" dirty="0">
                <a:ln w="22225">
                  <a:solidFill>
                    <a:schemeClr val="accent4"/>
                  </a:solidFill>
                  <a:prstDash val="solid"/>
                </a:ln>
                <a:solidFill>
                  <a:srgbClr val="FFFF00"/>
                </a:solidFill>
                <a:effectLst/>
              </a:rPr>
              <a:t>82%</a:t>
            </a:r>
          </a:p>
        </p:txBody>
      </p:sp>
      <p:sp>
        <p:nvSpPr>
          <p:cNvPr id="220" name="Rectángulo 219">
            <a:extLst>
              <a:ext uri="{FF2B5EF4-FFF2-40B4-BE49-F238E27FC236}">
                <a16:creationId xmlns:a16="http://schemas.microsoft.com/office/drawing/2014/main" id="{AE7347FA-7B5F-4E32-9D0E-F4CED7B70BCD}"/>
              </a:ext>
            </a:extLst>
          </p:cNvPr>
          <p:cNvSpPr/>
          <p:nvPr/>
        </p:nvSpPr>
        <p:spPr>
          <a:xfrm>
            <a:off x="9586122" y="1671048"/>
            <a:ext cx="1468906" cy="646331"/>
          </a:xfrm>
          <a:prstGeom prst="rect">
            <a:avLst/>
          </a:prstGeom>
          <a:noFill/>
        </p:spPr>
        <p:txBody>
          <a:bodyPr wrap="square" lIns="91440" tIns="45720" rIns="91440" bIns="45720">
            <a:spAutoFit/>
          </a:bodyPr>
          <a:lstStyle/>
          <a:p>
            <a:pPr algn="ctr"/>
            <a:r>
              <a:rPr lang="es-ES" sz="3600" b="1" dirty="0">
                <a:ln w="22225">
                  <a:solidFill>
                    <a:schemeClr val="accent4"/>
                  </a:solidFill>
                  <a:prstDash val="solid"/>
                </a:ln>
                <a:solidFill>
                  <a:srgbClr val="FFFF00"/>
                </a:solidFill>
              </a:rPr>
              <a:t>93</a:t>
            </a:r>
            <a:r>
              <a:rPr lang="es-ES" sz="3600" b="1" cap="none" spc="0" dirty="0">
                <a:ln w="22225">
                  <a:solidFill>
                    <a:schemeClr val="accent4"/>
                  </a:solidFill>
                  <a:prstDash val="solid"/>
                </a:ln>
                <a:solidFill>
                  <a:srgbClr val="FFFF00"/>
                </a:solidFill>
                <a:effectLst/>
              </a:rPr>
              <a:t>%</a:t>
            </a:r>
          </a:p>
        </p:txBody>
      </p:sp>
      <p:pic>
        <p:nvPicPr>
          <p:cNvPr id="3" name="Imagen 2">
            <a:extLst>
              <a:ext uri="{FF2B5EF4-FFF2-40B4-BE49-F238E27FC236}">
                <a16:creationId xmlns:a16="http://schemas.microsoft.com/office/drawing/2014/main" id="{87DE2350-76B2-431E-9DD7-64BEA6BEB2C4}"/>
              </a:ext>
            </a:extLst>
          </p:cNvPr>
          <p:cNvPicPr>
            <a:picLocks noChangeAspect="1"/>
          </p:cNvPicPr>
          <p:nvPr/>
        </p:nvPicPr>
        <p:blipFill>
          <a:blip r:embed="rId7"/>
          <a:stretch>
            <a:fillRect/>
          </a:stretch>
        </p:blipFill>
        <p:spPr>
          <a:xfrm>
            <a:off x="1002898" y="6093496"/>
            <a:ext cx="2076589" cy="502781"/>
          </a:xfrm>
          <a:prstGeom prst="rect">
            <a:avLst/>
          </a:prstGeom>
        </p:spPr>
      </p:pic>
      <p:pic>
        <p:nvPicPr>
          <p:cNvPr id="5" name="Imagen 4">
            <a:extLst>
              <a:ext uri="{FF2B5EF4-FFF2-40B4-BE49-F238E27FC236}">
                <a16:creationId xmlns:a16="http://schemas.microsoft.com/office/drawing/2014/main" id="{5C59B309-1273-4B51-B3DE-44ABB26151A8}"/>
              </a:ext>
            </a:extLst>
          </p:cNvPr>
          <p:cNvPicPr>
            <a:picLocks noChangeAspect="1"/>
          </p:cNvPicPr>
          <p:nvPr/>
        </p:nvPicPr>
        <p:blipFill>
          <a:blip r:embed="rId8"/>
          <a:stretch>
            <a:fillRect/>
          </a:stretch>
        </p:blipFill>
        <p:spPr>
          <a:xfrm>
            <a:off x="7413741" y="6246476"/>
            <a:ext cx="2076589" cy="502781"/>
          </a:xfrm>
          <a:prstGeom prst="rect">
            <a:avLst/>
          </a:prstGeom>
        </p:spPr>
      </p:pic>
    </p:spTree>
    <p:extLst>
      <p:ext uri="{BB962C8B-B14F-4D97-AF65-F5344CB8AC3E}">
        <p14:creationId xmlns:p14="http://schemas.microsoft.com/office/powerpoint/2010/main" val="4260135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A7606955-6B26-42F5-9E9A-910E6082A63E}"/>
              </a:ext>
            </a:extLst>
          </p:cNvPr>
          <p:cNvSpPr>
            <a:spLocks noGrp="1"/>
          </p:cNvSpPr>
          <p:nvPr>
            <p:ph type="title"/>
          </p:nvPr>
        </p:nvSpPr>
        <p:spPr>
          <a:xfrm>
            <a:off x="1030013" y="1408697"/>
            <a:ext cx="10131973" cy="1552575"/>
          </a:xfrm>
        </p:spPr>
        <p:txBody>
          <a:bodyPr/>
          <a:lstStyle/>
          <a:p>
            <a:pPr algn="ctr"/>
            <a:r>
              <a:rPr lang="es-CO" dirty="0"/>
              <a:t>Pre- Test</a:t>
            </a:r>
          </a:p>
        </p:txBody>
      </p:sp>
      <p:pic>
        <p:nvPicPr>
          <p:cNvPr id="16" name="Imagen 15" descr="Código QR&#10;&#10;Descripción generada automáticamente">
            <a:extLst>
              <a:ext uri="{FF2B5EF4-FFF2-40B4-BE49-F238E27FC236}">
                <a16:creationId xmlns:a16="http://schemas.microsoft.com/office/drawing/2014/main" id="{31FB00B3-12C5-4016-8C54-163A1FB9C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869" y="2370222"/>
            <a:ext cx="3910262" cy="3910262"/>
          </a:xfrm>
          <a:prstGeom prst="rect">
            <a:avLst/>
          </a:prstGeom>
        </p:spPr>
      </p:pic>
    </p:spTree>
    <p:extLst>
      <p:ext uri="{BB962C8B-B14F-4D97-AF65-F5344CB8AC3E}">
        <p14:creationId xmlns:p14="http://schemas.microsoft.com/office/powerpoint/2010/main" val="1851307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20"/>
          <p:cNvSpPr txBox="1">
            <a:spLocks noGrp="1"/>
          </p:cNvSpPr>
          <p:nvPr>
            <p:ph type="title"/>
          </p:nvPr>
        </p:nvSpPr>
        <p:spPr>
          <a:xfrm>
            <a:off x="876000" y="295548"/>
            <a:ext cx="11316000" cy="675868"/>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15000"/>
              </a:lnSpc>
              <a:spcBef>
                <a:spcPts val="0"/>
              </a:spcBef>
              <a:spcAft>
                <a:spcPts val="0"/>
              </a:spcAft>
              <a:buClr>
                <a:schemeClr val="dk1"/>
              </a:buClr>
              <a:buSzPts val="1100"/>
              <a:buFont typeface="Arial"/>
              <a:buNone/>
            </a:pPr>
            <a:r>
              <a:rPr lang="es-CO" sz="3600" dirty="0"/>
              <a:t>Aspectos de la Vigilancia</a:t>
            </a:r>
            <a:endParaRPr sz="3600" dirty="0"/>
          </a:p>
        </p:txBody>
      </p:sp>
      <p:sp>
        <p:nvSpPr>
          <p:cNvPr id="2" name="Rectángulo 1">
            <a:extLst>
              <a:ext uri="{FF2B5EF4-FFF2-40B4-BE49-F238E27FC236}">
                <a16:creationId xmlns:a16="http://schemas.microsoft.com/office/drawing/2014/main" id="{26BEC48D-2208-4530-ABAC-D536D3B830AE}"/>
              </a:ext>
            </a:extLst>
          </p:cNvPr>
          <p:cNvSpPr/>
          <p:nvPr/>
        </p:nvSpPr>
        <p:spPr>
          <a:xfrm>
            <a:off x="586421" y="1287989"/>
            <a:ext cx="11019158" cy="4339650"/>
          </a:xfrm>
          <a:prstGeom prst="rect">
            <a:avLst/>
          </a:prstGeom>
        </p:spPr>
        <p:txBody>
          <a:bodyPr wrap="square">
            <a:spAutoFit/>
          </a:bodyPr>
          <a:lstStyle/>
          <a:p>
            <a:r>
              <a:rPr lang="es-MX" sz="2000" b="1" dirty="0"/>
              <a:t>Realizar IEC de todos los casos durante las primeras 48 horas de notificados.</a:t>
            </a:r>
          </a:p>
          <a:p>
            <a:pPr>
              <a:lnSpc>
                <a:spcPct val="150000"/>
              </a:lnSpc>
            </a:pPr>
            <a:endParaRPr lang="es-MX" sz="2000" b="1" dirty="0"/>
          </a:p>
          <a:p>
            <a:pPr>
              <a:lnSpc>
                <a:spcPct val="150000"/>
              </a:lnSpc>
            </a:pPr>
            <a:r>
              <a:rPr lang="es-MX" sz="2000" b="1" dirty="0"/>
              <a:t>• Búsqueda Activa Institucional y Búsqueda Activa Comunitaria.</a:t>
            </a:r>
          </a:p>
          <a:p>
            <a:pPr>
              <a:lnSpc>
                <a:spcPct val="150000"/>
              </a:lnSpc>
            </a:pPr>
            <a:r>
              <a:rPr lang="es-MX" sz="2000" b="1" dirty="0"/>
              <a:t>• Monitoreo rápido de coberturas de vacunación para SR.</a:t>
            </a:r>
          </a:p>
          <a:p>
            <a:pPr>
              <a:lnSpc>
                <a:spcPct val="150000"/>
              </a:lnSpc>
            </a:pPr>
            <a:r>
              <a:rPr lang="es-MX" sz="2000" b="1" dirty="0"/>
              <a:t>• Planeación y ejecución del barrido vacunal.</a:t>
            </a:r>
          </a:p>
          <a:p>
            <a:pPr>
              <a:lnSpc>
                <a:spcPct val="150000"/>
              </a:lnSpc>
            </a:pPr>
            <a:r>
              <a:rPr lang="es-MX" sz="2000" b="1" dirty="0"/>
              <a:t>• Seguimiento de contactos durante 30 días.</a:t>
            </a:r>
          </a:p>
          <a:p>
            <a:pPr>
              <a:lnSpc>
                <a:spcPct val="150000"/>
              </a:lnSpc>
            </a:pPr>
            <a:r>
              <a:rPr lang="es-MX" sz="2000" b="1" dirty="0"/>
              <a:t>• La ficha epidemiológica debe contener obligatoriamente toda la información</a:t>
            </a:r>
          </a:p>
          <a:p>
            <a:endParaRPr lang="es-MX" sz="2000" dirty="0"/>
          </a:p>
          <a:p>
            <a:pPr algn="ctr"/>
            <a:r>
              <a:rPr lang="es-MX" sz="2800" b="1" dirty="0">
                <a:solidFill>
                  <a:srgbClr val="FF0000"/>
                </a:solidFill>
              </a:rPr>
              <a:t>NO SE DEBE ESPERAR A CONFIRMAR UN CASO PARA INICIAR LA IEC. LA ACCIÓN DEBE SER REALIZADA CON EL CASO SOSPECHOSO</a:t>
            </a:r>
            <a:endParaRPr lang="es-CO" sz="2800" b="1" dirty="0">
              <a:solidFill>
                <a:srgbClr val="FF0000"/>
              </a:solidFill>
            </a:endParaRPr>
          </a:p>
        </p:txBody>
      </p:sp>
      <p:pic>
        <p:nvPicPr>
          <p:cNvPr id="8" name="Imagen 7" descr="icono-vacunacion.png">
            <a:extLst>
              <a:ext uri="{FF2B5EF4-FFF2-40B4-BE49-F238E27FC236}">
                <a16:creationId xmlns:a16="http://schemas.microsoft.com/office/drawing/2014/main" id="{078CBEE4-875A-4F71-9021-3325BFBDE5E9}"/>
              </a:ext>
            </a:extLst>
          </p:cNvPr>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a:off x="9252367" y="2243010"/>
            <a:ext cx="1424744" cy="1214804"/>
          </a:xfrm>
          <a:prstGeom prst="rect">
            <a:avLst/>
          </a:prstGeom>
        </p:spPr>
      </p:pic>
    </p:spTree>
    <p:extLst>
      <p:ext uri="{BB962C8B-B14F-4D97-AF65-F5344CB8AC3E}">
        <p14:creationId xmlns:p14="http://schemas.microsoft.com/office/powerpoint/2010/main" val="3315589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4E2F65-E10F-40C4-9BDE-B6D0CFA0B69B}"/>
              </a:ext>
            </a:extLst>
          </p:cNvPr>
          <p:cNvSpPr>
            <a:spLocks noGrp="1"/>
          </p:cNvSpPr>
          <p:nvPr>
            <p:ph type="title"/>
          </p:nvPr>
        </p:nvSpPr>
        <p:spPr>
          <a:xfrm>
            <a:off x="1409700" y="1280892"/>
            <a:ext cx="10782300" cy="957263"/>
          </a:xfrm>
        </p:spPr>
        <p:txBody>
          <a:bodyPr/>
          <a:lstStyle/>
          <a:p>
            <a:r>
              <a:rPr lang="es-CO" dirty="0"/>
              <a:t>Recomendaciones</a:t>
            </a:r>
          </a:p>
        </p:txBody>
      </p:sp>
      <p:sp>
        <p:nvSpPr>
          <p:cNvPr id="3" name="Marcador de texto 2">
            <a:extLst>
              <a:ext uri="{FF2B5EF4-FFF2-40B4-BE49-F238E27FC236}">
                <a16:creationId xmlns:a16="http://schemas.microsoft.com/office/drawing/2014/main" id="{70340B35-B5D5-4631-80E1-66C7E72DA8C5}"/>
              </a:ext>
            </a:extLst>
          </p:cNvPr>
          <p:cNvSpPr>
            <a:spLocks noGrp="1"/>
          </p:cNvSpPr>
          <p:nvPr>
            <p:ph type="body" idx="1"/>
          </p:nvPr>
        </p:nvSpPr>
        <p:spPr>
          <a:xfrm>
            <a:off x="361803" y="2616956"/>
            <a:ext cx="11258111" cy="3762375"/>
          </a:xfrm>
        </p:spPr>
        <p:txBody>
          <a:bodyPr/>
          <a:lstStyle/>
          <a:p>
            <a:pPr algn="just">
              <a:lnSpc>
                <a:spcPct val="100000"/>
              </a:lnSpc>
            </a:pPr>
            <a:r>
              <a:rPr lang="es-CO" sz="2400" b="1" dirty="0">
                <a:latin typeface="Arial" panose="020B0604020202020204" pitchFamily="34" charset="0"/>
                <a:cs typeface="Arial" panose="020B0604020202020204" pitchFamily="34" charset="0"/>
              </a:rPr>
              <a:t>Tiempo máximo de 8 semanas epidemiológicas para ajuste</a:t>
            </a:r>
          </a:p>
          <a:p>
            <a:pPr algn="just">
              <a:lnSpc>
                <a:spcPct val="100000"/>
              </a:lnSpc>
            </a:pPr>
            <a:r>
              <a:rPr lang="es-CO" sz="2400" b="1" dirty="0">
                <a:latin typeface="Arial" panose="020B0604020202020204" pitchFamily="34" charset="0"/>
                <a:cs typeface="Arial" panose="020B0604020202020204" pitchFamily="34" charset="0"/>
              </a:rPr>
              <a:t>Unidades de Análisis: </a:t>
            </a:r>
            <a:r>
              <a:rPr lang="es-MX" sz="2400" b="1" dirty="0">
                <a:latin typeface="Arial" panose="020B0604020202020204" pitchFamily="34" charset="0"/>
                <a:cs typeface="Arial" panose="020B0604020202020204" pitchFamily="34" charset="0"/>
              </a:rPr>
              <a:t>caso de muerte, caso sin muestra o caso con IgM positiva o dudosa sin segunda muestra</a:t>
            </a:r>
          </a:p>
          <a:p>
            <a:pPr>
              <a:lnSpc>
                <a:spcPct val="100000"/>
              </a:lnSpc>
            </a:pPr>
            <a:r>
              <a:rPr lang="es-MX" sz="2400" b="1" dirty="0">
                <a:latin typeface="Arial" panose="020B0604020202020204" pitchFamily="34" charset="0"/>
                <a:cs typeface="Arial" panose="020B0604020202020204" pitchFamily="34" charset="0"/>
              </a:rPr>
              <a:t>Suero hasta los 30 días de iniciada la erupción.</a:t>
            </a:r>
          </a:p>
          <a:p>
            <a:pPr>
              <a:lnSpc>
                <a:spcPct val="100000"/>
              </a:lnSpc>
            </a:pPr>
            <a:r>
              <a:rPr lang="es-MX" sz="2400" b="1" dirty="0">
                <a:latin typeface="Arial" panose="020B0604020202020204" pitchFamily="34" charset="0"/>
                <a:cs typeface="Arial" panose="020B0604020202020204" pitchFamily="34" charset="0"/>
              </a:rPr>
              <a:t>Hisopado y orina hasta siete días de iniciada la erupción</a:t>
            </a:r>
          </a:p>
          <a:p>
            <a:pPr>
              <a:lnSpc>
                <a:spcPct val="100000"/>
              </a:lnSpc>
            </a:pPr>
            <a:r>
              <a:rPr lang="es-MX" sz="2400" b="1" dirty="0">
                <a:latin typeface="Arial" panose="020B0604020202020204" pitchFamily="34" charset="0"/>
                <a:cs typeface="Arial" panose="020B0604020202020204" pitchFamily="34" charset="0"/>
              </a:rPr>
              <a:t>Resultado positivo o dudoso para IgM, se debe solicitar la recolección de una segunda muestra de suero tomada 15-20 días después de la primera. </a:t>
            </a:r>
          </a:p>
          <a:p>
            <a:pPr>
              <a:lnSpc>
                <a:spcPct val="100000"/>
              </a:lnSpc>
            </a:pPr>
            <a:endParaRPr lang="es-CO"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0529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4E2F65-E10F-40C4-9BDE-B6D0CFA0B69B}"/>
              </a:ext>
            </a:extLst>
          </p:cNvPr>
          <p:cNvSpPr>
            <a:spLocks noGrp="1"/>
          </p:cNvSpPr>
          <p:nvPr>
            <p:ph type="title"/>
          </p:nvPr>
        </p:nvSpPr>
        <p:spPr>
          <a:xfrm>
            <a:off x="704850" y="1040261"/>
            <a:ext cx="10782300" cy="957263"/>
          </a:xfrm>
        </p:spPr>
        <p:txBody>
          <a:bodyPr/>
          <a:lstStyle/>
          <a:p>
            <a:pPr algn="ctr"/>
            <a:r>
              <a:rPr lang="es-CO" dirty="0" err="1"/>
              <a:t>Pos</a:t>
            </a:r>
            <a:r>
              <a:rPr lang="es-CO" dirty="0"/>
              <a:t>-Test</a:t>
            </a:r>
          </a:p>
        </p:txBody>
      </p:sp>
      <p:pic>
        <p:nvPicPr>
          <p:cNvPr id="7" name="Imagen 6" descr="Código QR&#10;&#10;Descripción generada automáticamente">
            <a:extLst>
              <a:ext uri="{FF2B5EF4-FFF2-40B4-BE49-F238E27FC236}">
                <a16:creationId xmlns:a16="http://schemas.microsoft.com/office/drawing/2014/main" id="{3C9409F4-5E4D-4BE1-AA23-0166C38D0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4721" y="2206071"/>
            <a:ext cx="4022558" cy="4022558"/>
          </a:xfrm>
          <a:prstGeom prst="rect">
            <a:avLst/>
          </a:prstGeom>
        </p:spPr>
      </p:pic>
    </p:spTree>
    <p:extLst>
      <p:ext uri="{BB962C8B-B14F-4D97-AF65-F5344CB8AC3E}">
        <p14:creationId xmlns:p14="http://schemas.microsoft.com/office/powerpoint/2010/main" val="478415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22BA83-BF92-4843-860F-2F5613E9EF6C}"/>
              </a:ext>
            </a:extLst>
          </p:cNvPr>
          <p:cNvSpPr>
            <a:spLocks noGrp="1"/>
          </p:cNvSpPr>
          <p:nvPr>
            <p:ph type="title"/>
          </p:nvPr>
        </p:nvSpPr>
        <p:spPr/>
        <p:txBody>
          <a:bodyPr/>
          <a:lstStyle/>
          <a:p>
            <a:r>
              <a:rPr lang="es-ES" dirty="0"/>
              <a:t>Parálisis Flácida Aguda</a:t>
            </a:r>
            <a:br>
              <a:rPr lang="es-ES" dirty="0"/>
            </a:br>
            <a:endParaRPr lang="es-ES" dirty="0"/>
          </a:p>
        </p:txBody>
      </p:sp>
      <p:sp>
        <p:nvSpPr>
          <p:cNvPr id="3" name="Marcador de contenido 2">
            <a:extLst>
              <a:ext uri="{FF2B5EF4-FFF2-40B4-BE49-F238E27FC236}">
                <a16:creationId xmlns:a16="http://schemas.microsoft.com/office/drawing/2014/main" id="{DADAFF71-AE7F-4A3F-B8A7-BF07A55FE21A}"/>
              </a:ext>
            </a:extLst>
          </p:cNvPr>
          <p:cNvSpPr>
            <a:spLocks noGrp="1"/>
          </p:cNvSpPr>
          <p:nvPr>
            <p:ph sz="quarter" idx="10"/>
          </p:nvPr>
        </p:nvSpPr>
        <p:spPr/>
        <p:txBody>
          <a:bodyPr>
            <a:normAutofit lnSpcReduction="10000"/>
          </a:bodyPr>
          <a:lstStyle/>
          <a:p>
            <a:r>
              <a:rPr lang="es-ES" dirty="0"/>
              <a:t>Yenny Marcela Elizalde Rodríguez</a:t>
            </a:r>
          </a:p>
        </p:txBody>
      </p:sp>
      <p:sp>
        <p:nvSpPr>
          <p:cNvPr id="4" name="Marcador de contenido 3">
            <a:extLst>
              <a:ext uri="{FF2B5EF4-FFF2-40B4-BE49-F238E27FC236}">
                <a16:creationId xmlns:a16="http://schemas.microsoft.com/office/drawing/2014/main" id="{FD2CA90A-4D72-4AA8-9271-16575E5C6794}"/>
              </a:ext>
            </a:extLst>
          </p:cNvPr>
          <p:cNvSpPr>
            <a:spLocks noGrp="1"/>
          </p:cNvSpPr>
          <p:nvPr>
            <p:ph sz="quarter" idx="11"/>
          </p:nvPr>
        </p:nvSpPr>
        <p:spPr>
          <a:xfrm>
            <a:off x="1303282" y="4794707"/>
            <a:ext cx="10131425" cy="386666"/>
          </a:xfrm>
        </p:spPr>
        <p:txBody>
          <a:bodyPr/>
          <a:lstStyle/>
          <a:p>
            <a:r>
              <a:rPr lang="es-ES" dirty="0"/>
              <a:t>Contratista</a:t>
            </a:r>
          </a:p>
        </p:txBody>
      </p:sp>
      <p:sp>
        <p:nvSpPr>
          <p:cNvPr id="5" name="Marcador de contenido 4">
            <a:extLst>
              <a:ext uri="{FF2B5EF4-FFF2-40B4-BE49-F238E27FC236}">
                <a16:creationId xmlns:a16="http://schemas.microsoft.com/office/drawing/2014/main" id="{CBA399DA-082F-4A9D-98A8-315B8FFF08D6}"/>
              </a:ext>
            </a:extLst>
          </p:cNvPr>
          <p:cNvSpPr>
            <a:spLocks noGrp="1"/>
          </p:cNvSpPr>
          <p:nvPr>
            <p:ph sz="quarter" idx="12"/>
          </p:nvPr>
        </p:nvSpPr>
        <p:spPr>
          <a:xfrm>
            <a:off x="1303281" y="5127858"/>
            <a:ext cx="10131425" cy="386666"/>
          </a:xfrm>
        </p:spPr>
        <p:txBody>
          <a:bodyPr/>
          <a:lstStyle/>
          <a:p>
            <a:r>
              <a:rPr lang="es-ES" dirty="0"/>
              <a:t>Grupo trasmisibles - Inmunoprevenibles</a:t>
            </a:r>
          </a:p>
        </p:txBody>
      </p:sp>
      <p:pic>
        <p:nvPicPr>
          <p:cNvPr id="6" name="Imagen 5">
            <a:extLst>
              <a:ext uri="{FF2B5EF4-FFF2-40B4-BE49-F238E27FC236}">
                <a16:creationId xmlns:a16="http://schemas.microsoft.com/office/drawing/2014/main" id="{E5773AD9-4041-4440-94B4-5067D5A9A8CC}"/>
              </a:ext>
            </a:extLst>
          </p:cNvPr>
          <p:cNvPicPr>
            <a:picLocks noChangeAspect="1"/>
          </p:cNvPicPr>
          <p:nvPr/>
        </p:nvPicPr>
        <p:blipFill>
          <a:blip r:embed="rId2"/>
          <a:stretch>
            <a:fillRect/>
          </a:stretch>
        </p:blipFill>
        <p:spPr>
          <a:xfrm>
            <a:off x="8116212" y="3819240"/>
            <a:ext cx="3514725" cy="1638300"/>
          </a:xfrm>
          <a:prstGeom prst="rect">
            <a:avLst/>
          </a:prstGeom>
        </p:spPr>
      </p:pic>
    </p:spTree>
    <p:extLst>
      <p:ext uri="{BB962C8B-B14F-4D97-AF65-F5344CB8AC3E}">
        <p14:creationId xmlns:p14="http://schemas.microsoft.com/office/powerpoint/2010/main" val="522127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381E6A-AA36-42E7-B273-CCD130687557}"/>
              </a:ext>
            </a:extLst>
          </p:cNvPr>
          <p:cNvSpPr>
            <a:spLocks noGrp="1"/>
          </p:cNvSpPr>
          <p:nvPr>
            <p:ph type="title"/>
          </p:nvPr>
        </p:nvSpPr>
        <p:spPr>
          <a:xfrm>
            <a:off x="807218" y="1612127"/>
            <a:ext cx="10782300" cy="957263"/>
          </a:xfrm>
        </p:spPr>
        <p:txBody>
          <a:bodyPr/>
          <a:lstStyle/>
          <a:p>
            <a:r>
              <a:rPr lang="es-ES" dirty="0"/>
              <a:t>Introducción</a:t>
            </a:r>
          </a:p>
        </p:txBody>
      </p:sp>
      <p:pic>
        <p:nvPicPr>
          <p:cNvPr id="11" name="Imagen 10">
            <a:extLst>
              <a:ext uri="{FF2B5EF4-FFF2-40B4-BE49-F238E27FC236}">
                <a16:creationId xmlns:a16="http://schemas.microsoft.com/office/drawing/2014/main" id="{C7A02994-5C56-4E5F-89F7-710B00C9EC2E}"/>
              </a:ext>
            </a:extLst>
          </p:cNvPr>
          <p:cNvPicPr>
            <a:picLocks noChangeAspect="1"/>
          </p:cNvPicPr>
          <p:nvPr/>
        </p:nvPicPr>
        <p:blipFill>
          <a:blip r:embed="rId3"/>
          <a:stretch>
            <a:fillRect/>
          </a:stretch>
        </p:blipFill>
        <p:spPr>
          <a:xfrm>
            <a:off x="5104561" y="1331653"/>
            <a:ext cx="1488621" cy="1671188"/>
          </a:xfrm>
          <a:prstGeom prst="rect">
            <a:avLst/>
          </a:prstGeom>
        </p:spPr>
      </p:pic>
      <p:sp>
        <p:nvSpPr>
          <p:cNvPr id="12" name="CuadroTexto 11">
            <a:extLst>
              <a:ext uri="{FF2B5EF4-FFF2-40B4-BE49-F238E27FC236}">
                <a16:creationId xmlns:a16="http://schemas.microsoft.com/office/drawing/2014/main" id="{3BAC37D9-71C7-4F9F-874E-D16D396CB851}"/>
              </a:ext>
            </a:extLst>
          </p:cNvPr>
          <p:cNvSpPr txBox="1"/>
          <p:nvPr/>
        </p:nvSpPr>
        <p:spPr>
          <a:xfrm>
            <a:off x="2763296" y="3253763"/>
            <a:ext cx="6240026" cy="707886"/>
          </a:xfrm>
          <a:prstGeom prst="rect">
            <a:avLst/>
          </a:prstGeom>
          <a:noFill/>
        </p:spPr>
        <p:txBody>
          <a:bodyPr wrap="square" rtlCol="0">
            <a:spAutoFit/>
          </a:bodyPr>
          <a:lstStyle/>
          <a:p>
            <a:pPr algn="ctr"/>
            <a:r>
              <a:rPr lang="en-US" sz="4000" dirty="0">
                <a:solidFill>
                  <a:srgbClr val="002060"/>
                </a:solidFill>
                <a:effectLst>
                  <a:outerShdw blurRad="38100" dist="38100" dir="2700000" algn="tl">
                    <a:srgbClr val="000000">
                      <a:alpha val="43137"/>
                    </a:srgbClr>
                  </a:outerShdw>
                </a:effectLst>
              </a:rPr>
              <a:t>Estrategia Polio endgame</a:t>
            </a:r>
            <a:r>
              <a:rPr lang="en-US" dirty="0">
                <a:solidFill>
                  <a:srgbClr val="002060"/>
                </a:solidFill>
                <a:effectLst>
                  <a:outerShdw blurRad="38100" dist="38100" dir="2700000" algn="tl">
                    <a:srgbClr val="000000">
                      <a:alpha val="43137"/>
                    </a:srgbClr>
                  </a:outerShdw>
                </a:effectLst>
              </a:rPr>
              <a:t> </a:t>
            </a:r>
            <a:endParaRPr lang="es-CO" dirty="0">
              <a:solidFill>
                <a:srgbClr val="002060"/>
              </a:solidFill>
              <a:effectLst>
                <a:outerShdw blurRad="38100" dist="38100" dir="2700000" algn="tl">
                  <a:srgbClr val="000000">
                    <a:alpha val="43137"/>
                  </a:srgbClr>
                </a:outerShdw>
              </a:effectLst>
            </a:endParaRPr>
          </a:p>
        </p:txBody>
      </p:sp>
      <p:graphicFrame>
        <p:nvGraphicFramePr>
          <p:cNvPr id="13" name="Diagrama 12">
            <a:extLst>
              <a:ext uri="{FF2B5EF4-FFF2-40B4-BE49-F238E27FC236}">
                <a16:creationId xmlns:a16="http://schemas.microsoft.com/office/drawing/2014/main" id="{CA4244CF-5D8B-4EEA-9434-A16DA60DE2B0}"/>
              </a:ext>
            </a:extLst>
          </p:cNvPr>
          <p:cNvGraphicFramePr/>
          <p:nvPr>
            <p:extLst>
              <p:ext uri="{D42A27DB-BD31-4B8C-83A1-F6EECF244321}">
                <p14:modId xmlns:p14="http://schemas.microsoft.com/office/powerpoint/2010/main" val="3366019588"/>
              </p:ext>
            </p:extLst>
          </p:nvPr>
        </p:nvGraphicFramePr>
        <p:xfrm>
          <a:off x="1106434" y="3719322"/>
          <a:ext cx="9553749" cy="22395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CuadroTexto 13">
            <a:extLst>
              <a:ext uri="{FF2B5EF4-FFF2-40B4-BE49-F238E27FC236}">
                <a16:creationId xmlns:a16="http://schemas.microsoft.com/office/drawing/2014/main" id="{381B65BB-4E81-4335-9920-9ACA0E35316E}"/>
              </a:ext>
            </a:extLst>
          </p:cNvPr>
          <p:cNvSpPr txBox="1"/>
          <p:nvPr/>
        </p:nvSpPr>
        <p:spPr>
          <a:xfrm>
            <a:off x="10832121" y="1366581"/>
            <a:ext cx="552661" cy="5262979"/>
          </a:xfrm>
          <a:prstGeom prst="rect">
            <a:avLst/>
          </a:prstGeom>
          <a:noFill/>
        </p:spPr>
        <p:txBody>
          <a:bodyPr wrap="square" rtlCol="0">
            <a:spAutoFit/>
          </a:bodyPr>
          <a:lstStyle/>
          <a:p>
            <a:pPr algn="ctr"/>
            <a:r>
              <a:rPr lang="en-US" sz="2800" b="1" dirty="0">
                <a:solidFill>
                  <a:srgbClr val="FF0000"/>
                </a:solidFill>
                <a:effectLst>
                  <a:outerShdw blurRad="38100" dist="38100" dir="2700000" algn="tl">
                    <a:srgbClr val="000000">
                      <a:alpha val="43137"/>
                    </a:srgbClr>
                  </a:outerShdw>
                </a:effectLst>
              </a:rPr>
              <a:t>E</a:t>
            </a:r>
          </a:p>
          <a:p>
            <a:pPr algn="ctr"/>
            <a:r>
              <a:rPr lang="en-US" sz="2800" b="1" dirty="0">
                <a:solidFill>
                  <a:srgbClr val="FF0000"/>
                </a:solidFill>
                <a:effectLst>
                  <a:outerShdw blurRad="38100" dist="38100" dir="2700000" algn="tl">
                    <a:srgbClr val="000000">
                      <a:alpha val="43137"/>
                    </a:srgbClr>
                  </a:outerShdw>
                </a:effectLst>
              </a:rPr>
              <a:t>R</a:t>
            </a:r>
          </a:p>
          <a:p>
            <a:pPr algn="ctr"/>
            <a:r>
              <a:rPr lang="en-US" sz="2800" b="1" dirty="0">
                <a:solidFill>
                  <a:srgbClr val="FF0000"/>
                </a:solidFill>
                <a:effectLst>
                  <a:outerShdw blurRad="38100" dist="38100" dir="2700000" algn="tl">
                    <a:srgbClr val="000000">
                      <a:alpha val="43137"/>
                    </a:srgbClr>
                  </a:outerShdw>
                </a:effectLst>
              </a:rPr>
              <a:t>R</a:t>
            </a:r>
          </a:p>
          <a:p>
            <a:pPr algn="ctr"/>
            <a:r>
              <a:rPr lang="en-US" sz="2800" b="1" dirty="0">
                <a:solidFill>
                  <a:srgbClr val="FF0000"/>
                </a:solidFill>
                <a:effectLst>
                  <a:outerShdw blurRad="38100" dist="38100" dir="2700000" algn="tl">
                    <a:srgbClr val="000000">
                      <a:alpha val="43137"/>
                    </a:srgbClr>
                  </a:outerShdw>
                </a:effectLst>
              </a:rPr>
              <a:t>A</a:t>
            </a:r>
          </a:p>
          <a:p>
            <a:pPr algn="ctr"/>
            <a:r>
              <a:rPr lang="en-US" sz="2800" b="1" dirty="0">
                <a:solidFill>
                  <a:srgbClr val="FF0000"/>
                </a:solidFill>
                <a:effectLst>
                  <a:outerShdw blurRad="38100" dist="38100" dir="2700000" algn="tl">
                    <a:srgbClr val="000000">
                      <a:alpha val="43137"/>
                    </a:srgbClr>
                  </a:outerShdw>
                </a:effectLst>
              </a:rPr>
              <a:t>D</a:t>
            </a:r>
          </a:p>
          <a:p>
            <a:pPr algn="ctr"/>
            <a:r>
              <a:rPr lang="en-US" sz="2800" b="1" dirty="0">
                <a:solidFill>
                  <a:srgbClr val="FF0000"/>
                </a:solidFill>
                <a:effectLst>
                  <a:outerShdw blurRad="38100" dist="38100" dir="2700000" algn="tl">
                    <a:srgbClr val="000000">
                      <a:alpha val="43137"/>
                    </a:srgbClr>
                  </a:outerShdw>
                </a:effectLst>
              </a:rPr>
              <a:t>I</a:t>
            </a:r>
          </a:p>
          <a:p>
            <a:pPr algn="ctr"/>
            <a:r>
              <a:rPr lang="en-US" sz="2800" b="1" dirty="0">
                <a:solidFill>
                  <a:srgbClr val="FF0000"/>
                </a:solidFill>
                <a:effectLst>
                  <a:outerShdw blurRad="38100" dist="38100" dir="2700000" algn="tl">
                    <a:srgbClr val="000000">
                      <a:alpha val="43137"/>
                    </a:srgbClr>
                  </a:outerShdw>
                </a:effectLst>
              </a:rPr>
              <a:t>C</a:t>
            </a:r>
          </a:p>
          <a:p>
            <a:pPr algn="ctr"/>
            <a:r>
              <a:rPr lang="en-US" sz="2800" b="1" dirty="0">
                <a:solidFill>
                  <a:srgbClr val="FF0000"/>
                </a:solidFill>
                <a:effectLst>
                  <a:outerShdw blurRad="38100" dist="38100" dir="2700000" algn="tl">
                    <a:srgbClr val="000000">
                      <a:alpha val="43137"/>
                    </a:srgbClr>
                  </a:outerShdw>
                </a:effectLst>
              </a:rPr>
              <a:t>A</a:t>
            </a:r>
          </a:p>
          <a:p>
            <a:pPr algn="ctr"/>
            <a:r>
              <a:rPr lang="en-US" sz="2800" b="1" dirty="0">
                <a:solidFill>
                  <a:srgbClr val="FF0000"/>
                </a:solidFill>
                <a:effectLst>
                  <a:outerShdw blurRad="38100" dist="38100" dir="2700000" algn="tl">
                    <a:srgbClr val="000000">
                      <a:alpha val="43137"/>
                    </a:srgbClr>
                  </a:outerShdw>
                </a:effectLst>
              </a:rPr>
              <a:t>C</a:t>
            </a:r>
          </a:p>
          <a:p>
            <a:pPr algn="ctr"/>
            <a:r>
              <a:rPr lang="en-US" sz="2800" b="1" dirty="0">
                <a:solidFill>
                  <a:srgbClr val="FF0000"/>
                </a:solidFill>
                <a:effectLst>
                  <a:outerShdw blurRad="38100" dist="38100" dir="2700000" algn="tl">
                    <a:srgbClr val="000000">
                      <a:alpha val="43137"/>
                    </a:srgbClr>
                  </a:outerShdw>
                </a:effectLst>
              </a:rPr>
              <a:t>I</a:t>
            </a:r>
          </a:p>
          <a:p>
            <a:pPr algn="ctr"/>
            <a:r>
              <a:rPr lang="en-US" sz="2800" b="1" dirty="0">
                <a:solidFill>
                  <a:srgbClr val="FF0000"/>
                </a:solidFill>
                <a:effectLst>
                  <a:outerShdw blurRad="38100" dist="38100" dir="2700000" algn="tl">
                    <a:srgbClr val="000000">
                      <a:alpha val="43137"/>
                    </a:srgbClr>
                  </a:outerShdw>
                </a:effectLst>
              </a:rPr>
              <a:t>Ó</a:t>
            </a:r>
          </a:p>
          <a:p>
            <a:pPr algn="ctr"/>
            <a:r>
              <a:rPr lang="en-US" sz="2800" b="1" dirty="0">
                <a:solidFill>
                  <a:srgbClr val="FF0000"/>
                </a:solidFill>
                <a:effectLst>
                  <a:outerShdw blurRad="38100" dist="38100" dir="2700000" algn="tl">
                    <a:srgbClr val="000000">
                      <a:alpha val="43137"/>
                    </a:srgbClr>
                  </a:outerShdw>
                </a:effectLst>
              </a:rPr>
              <a:t>N</a:t>
            </a:r>
            <a:endParaRPr 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9317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7810612" y="6450094"/>
            <a:ext cx="3628913" cy="307777"/>
          </a:xfrm>
          <a:prstGeom prst="rect">
            <a:avLst/>
          </a:prstGeom>
          <a:noFill/>
        </p:spPr>
        <p:txBody>
          <a:bodyPr wrap="square" rtlCol="0">
            <a:spAutoFit/>
          </a:bodyPr>
          <a:lstStyle/>
          <a:p>
            <a:r>
              <a:rPr lang="es-ES" sz="1400" dirty="0"/>
              <a:t>Fuente: </a:t>
            </a:r>
            <a:r>
              <a:rPr lang="es-ES" sz="1400" dirty="0">
                <a:hlinkClick r:id="rId3"/>
              </a:rPr>
              <a:t>www.polioeradication.org</a:t>
            </a:r>
            <a:endParaRPr lang="es-ES" sz="1400" dirty="0"/>
          </a:p>
        </p:txBody>
      </p:sp>
      <p:pic>
        <p:nvPicPr>
          <p:cNvPr id="1026" name="Picture 2">
            <a:extLst>
              <a:ext uri="{FF2B5EF4-FFF2-40B4-BE49-F238E27FC236}">
                <a16:creationId xmlns:a16="http://schemas.microsoft.com/office/drawing/2014/main" id="{42B2429F-05C1-4015-BD12-0412C7945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366" y="318968"/>
            <a:ext cx="10355268" cy="5805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285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CDB0478-C41D-4B40-AEF0-CCFD5E49D02E}"/>
              </a:ext>
            </a:extLst>
          </p:cNvPr>
          <p:cNvSpPr>
            <a:spLocks noGrp="1"/>
          </p:cNvSpPr>
          <p:nvPr>
            <p:ph type="title"/>
          </p:nvPr>
        </p:nvSpPr>
        <p:spPr>
          <a:xfrm>
            <a:off x="704850" y="267452"/>
            <a:ext cx="10782300" cy="568699"/>
          </a:xfrm>
        </p:spPr>
        <p:txBody>
          <a:bodyPr>
            <a:normAutofit/>
          </a:bodyPr>
          <a:lstStyle/>
          <a:p>
            <a:pPr algn="ctr"/>
            <a:r>
              <a:rPr lang="es-MX" sz="2800" dirty="0"/>
              <a:t>DEFINICION DE CASO</a:t>
            </a:r>
            <a:endParaRPr lang="es-CO" sz="2800" dirty="0"/>
          </a:p>
        </p:txBody>
      </p:sp>
      <p:graphicFrame>
        <p:nvGraphicFramePr>
          <p:cNvPr id="3" name="Diagrama 2">
            <a:extLst>
              <a:ext uri="{FF2B5EF4-FFF2-40B4-BE49-F238E27FC236}">
                <a16:creationId xmlns:a16="http://schemas.microsoft.com/office/drawing/2014/main" id="{3E2605D5-73C1-4B75-8063-F42F5F8B8D46}"/>
              </a:ext>
            </a:extLst>
          </p:cNvPr>
          <p:cNvGraphicFramePr/>
          <p:nvPr>
            <p:extLst>
              <p:ext uri="{D42A27DB-BD31-4B8C-83A1-F6EECF244321}">
                <p14:modId xmlns:p14="http://schemas.microsoft.com/office/powerpoint/2010/main" val="2205893029"/>
              </p:ext>
            </p:extLst>
          </p:nvPr>
        </p:nvGraphicFramePr>
        <p:xfrm>
          <a:off x="1638594" y="1013083"/>
          <a:ext cx="931692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4475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7996C8AF-9D15-4543-8350-466B32E76528}"/>
              </a:ext>
            </a:extLst>
          </p:cNvPr>
          <p:cNvSpPr>
            <a:spLocks noGrp="1"/>
          </p:cNvSpPr>
          <p:nvPr>
            <p:ph type="title"/>
          </p:nvPr>
        </p:nvSpPr>
        <p:spPr/>
        <p:txBody>
          <a:bodyPr>
            <a:noAutofit/>
          </a:bodyPr>
          <a:lstStyle/>
          <a:p>
            <a:r>
              <a:rPr lang="es-MX" sz="3600" dirty="0"/>
              <a:t>Lineamientos</a:t>
            </a:r>
            <a:endParaRPr lang="es-CO" sz="3600" dirty="0"/>
          </a:p>
        </p:txBody>
      </p:sp>
      <p:graphicFrame>
        <p:nvGraphicFramePr>
          <p:cNvPr id="7" name="Diagrama 6">
            <a:extLst>
              <a:ext uri="{FF2B5EF4-FFF2-40B4-BE49-F238E27FC236}">
                <a16:creationId xmlns:a16="http://schemas.microsoft.com/office/drawing/2014/main" id="{2638E4CA-CFC4-4F12-AFC0-647E8C5A3753}"/>
              </a:ext>
            </a:extLst>
          </p:cNvPr>
          <p:cNvGraphicFramePr/>
          <p:nvPr>
            <p:extLst>
              <p:ext uri="{D42A27DB-BD31-4B8C-83A1-F6EECF244321}">
                <p14:modId xmlns:p14="http://schemas.microsoft.com/office/powerpoint/2010/main" val="1002146350"/>
              </p:ext>
            </p:extLst>
          </p:nvPr>
        </p:nvGraphicFramePr>
        <p:xfrm>
          <a:off x="2806996" y="1892596"/>
          <a:ext cx="7060830" cy="4330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3122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7996C8AF-9D15-4543-8350-466B32E76528}"/>
              </a:ext>
            </a:extLst>
          </p:cNvPr>
          <p:cNvSpPr>
            <a:spLocks noGrp="1"/>
          </p:cNvSpPr>
          <p:nvPr>
            <p:ph type="title"/>
          </p:nvPr>
        </p:nvSpPr>
        <p:spPr/>
        <p:txBody>
          <a:bodyPr>
            <a:normAutofit fontScale="90000"/>
          </a:bodyPr>
          <a:lstStyle/>
          <a:p>
            <a:r>
              <a:rPr lang="es-MX" dirty="0"/>
              <a:t>Indicadores de Vigilancia de PFA</a:t>
            </a:r>
            <a:endParaRPr lang="es-CO" dirty="0"/>
          </a:p>
        </p:txBody>
      </p:sp>
      <p:sp>
        <p:nvSpPr>
          <p:cNvPr id="5" name="Rectángulo 4">
            <a:extLst>
              <a:ext uri="{FF2B5EF4-FFF2-40B4-BE49-F238E27FC236}">
                <a16:creationId xmlns:a16="http://schemas.microsoft.com/office/drawing/2014/main" id="{731C41B4-2C97-4D34-8A3A-982DB1E23A99}"/>
              </a:ext>
            </a:extLst>
          </p:cNvPr>
          <p:cNvSpPr/>
          <p:nvPr/>
        </p:nvSpPr>
        <p:spPr>
          <a:xfrm>
            <a:off x="786809" y="1446027"/>
            <a:ext cx="4752754" cy="1052623"/>
          </a:xfrm>
          <a:prstGeom prst="rect">
            <a:avLst/>
          </a:prstGeom>
          <a:ln w="15875"/>
        </p:spPr>
        <p:style>
          <a:lnRef idx="2">
            <a:schemeClr val="accent6"/>
          </a:lnRef>
          <a:fillRef idx="1">
            <a:schemeClr val="lt1"/>
          </a:fillRef>
          <a:effectRef idx="0">
            <a:schemeClr val="accent6"/>
          </a:effectRef>
          <a:fontRef idx="minor">
            <a:schemeClr val="dk1"/>
          </a:fontRef>
        </p:style>
        <p:txBody>
          <a:bodyPr rtlCol="0" anchor="ctr"/>
          <a:lstStyle/>
          <a:p>
            <a:pPr algn="just"/>
            <a:r>
              <a:rPr lang="es-MX" sz="2400" dirty="0"/>
              <a:t>Tasa de notificación de casos de PFA en menores de 15 años</a:t>
            </a:r>
            <a:endParaRPr lang="es-CO" sz="2400" dirty="0"/>
          </a:p>
        </p:txBody>
      </p:sp>
      <p:sp>
        <p:nvSpPr>
          <p:cNvPr id="9" name="Rectángulo 8">
            <a:extLst>
              <a:ext uri="{FF2B5EF4-FFF2-40B4-BE49-F238E27FC236}">
                <a16:creationId xmlns:a16="http://schemas.microsoft.com/office/drawing/2014/main" id="{AD3F43D3-1088-46A9-8636-E7368E32A1CB}"/>
              </a:ext>
            </a:extLst>
          </p:cNvPr>
          <p:cNvSpPr/>
          <p:nvPr/>
        </p:nvSpPr>
        <p:spPr>
          <a:xfrm>
            <a:off x="786809" y="2778641"/>
            <a:ext cx="4752754" cy="1240466"/>
          </a:xfrm>
          <a:prstGeom prst="rect">
            <a:avLst/>
          </a:prstGeom>
          <a:ln w="15875"/>
        </p:spPr>
        <p:style>
          <a:lnRef idx="2">
            <a:schemeClr val="accent1"/>
          </a:lnRef>
          <a:fillRef idx="1">
            <a:schemeClr val="lt1"/>
          </a:fillRef>
          <a:effectRef idx="0">
            <a:schemeClr val="accent1"/>
          </a:effectRef>
          <a:fontRef idx="minor">
            <a:schemeClr val="dk1"/>
          </a:fontRef>
        </p:style>
        <p:txBody>
          <a:bodyPr rtlCol="0" anchor="ctr"/>
          <a:lstStyle/>
          <a:p>
            <a:pPr algn="just"/>
            <a:r>
              <a:rPr lang="es-MX" sz="2300" dirty="0"/>
              <a:t>Porcentaje de casos con muestras de heces oportuna, recolectada en los primeros 14 días de inicio de parálisis</a:t>
            </a:r>
            <a:endParaRPr lang="es-CO" sz="2300" dirty="0"/>
          </a:p>
        </p:txBody>
      </p:sp>
      <p:sp>
        <p:nvSpPr>
          <p:cNvPr id="12" name="Rectángulo 11">
            <a:extLst>
              <a:ext uri="{FF2B5EF4-FFF2-40B4-BE49-F238E27FC236}">
                <a16:creationId xmlns:a16="http://schemas.microsoft.com/office/drawing/2014/main" id="{9CB994C8-FA43-406F-A0B8-2604C2583983}"/>
              </a:ext>
            </a:extLst>
          </p:cNvPr>
          <p:cNvSpPr/>
          <p:nvPr/>
        </p:nvSpPr>
        <p:spPr>
          <a:xfrm>
            <a:off x="786809" y="4479851"/>
            <a:ext cx="4752754" cy="1052623"/>
          </a:xfrm>
          <a:prstGeom prst="rect">
            <a:avLst/>
          </a:prstGeom>
          <a:ln w="158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MX" sz="2400" dirty="0"/>
              <a:t>Porcentaje de casos investigados dentro de las 48 horas siguientes a la notificación</a:t>
            </a:r>
            <a:endParaRPr lang="es-CO" sz="2400" dirty="0"/>
          </a:p>
        </p:txBody>
      </p:sp>
      <p:sp>
        <p:nvSpPr>
          <p:cNvPr id="13" name="Rectángulo 12">
            <a:extLst>
              <a:ext uri="{FF2B5EF4-FFF2-40B4-BE49-F238E27FC236}">
                <a16:creationId xmlns:a16="http://schemas.microsoft.com/office/drawing/2014/main" id="{5B408B2C-4D8D-49F8-8754-790A92938AA0}"/>
              </a:ext>
            </a:extLst>
          </p:cNvPr>
          <p:cNvSpPr/>
          <p:nvPr/>
        </p:nvSpPr>
        <p:spPr>
          <a:xfrm>
            <a:off x="6468139" y="1394747"/>
            <a:ext cx="4937052" cy="1240466"/>
          </a:xfrm>
          <a:prstGeom prst="rect">
            <a:avLst/>
          </a:prstGeom>
          <a:ln w="15875">
            <a:solidFill>
              <a:srgbClr val="FF5050"/>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es-MX" sz="2300" dirty="0"/>
              <a:t>Porcentaje de muestras de heces procesadas en el laboratorio en los primeros 14 días luego de su recepción</a:t>
            </a:r>
            <a:endParaRPr lang="es-CO" sz="2300" dirty="0"/>
          </a:p>
        </p:txBody>
      </p:sp>
      <p:sp>
        <p:nvSpPr>
          <p:cNvPr id="14" name="Rectángulo 13">
            <a:extLst>
              <a:ext uri="{FF2B5EF4-FFF2-40B4-BE49-F238E27FC236}">
                <a16:creationId xmlns:a16="http://schemas.microsoft.com/office/drawing/2014/main" id="{0937FC5B-93A5-4E7E-B15A-42C2964931DC}"/>
              </a:ext>
            </a:extLst>
          </p:cNvPr>
          <p:cNvSpPr/>
          <p:nvPr/>
        </p:nvSpPr>
        <p:spPr>
          <a:xfrm>
            <a:off x="6468139" y="2897482"/>
            <a:ext cx="4937052" cy="1240466"/>
          </a:xfrm>
          <a:prstGeom prst="rect">
            <a:avLst/>
          </a:prstGeom>
          <a:ln w="15875">
            <a:solidFill>
              <a:srgbClr val="1FC346"/>
            </a:solidFill>
          </a:ln>
        </p:spPr>
        <p:style>
          <a:lnRef idx="2">
            <a:schemeClr val="accent1"/>
          </a:lnRef>
          <a:fillRef idx="1">
            <a:schemeClr val="lt1"/>
          </a:fillRef>
          <a:effectRef idx="0">
            <a:schemeClr val="accent1"/>
          </a:effectRef>
          <a:fontRef idx="minor">
            <a:schemeClr val="dk1"/>
          </a:fontRef>
        </p:style>
        <p:txBody>
          <a:bodyPr rtlCol="0" anchor="ctr"/>
          <a:lstStyle/>
          <a:p>
            <a:r>
              <a:rPr lang="es-MX" sz="2300" dirty="0"/>
              <a:t>Porcentaje de muestras de heces que llegan al laboratorio del INS antes de 6 días posterior a la toma.</a:t>
            </a:r>
            <a:endParaRPr lang="es-CO" sz="2300" dirty="0"/>
          </a:p>
        </p:txBody>
      </p:sp>
    </p:spTree>
    <p:extLst>
      <p:ext uri="{BB962C8B-B14F-4D97-AF65-F5344CB8AC3E}">
        <p14:creationId xmlns:p14="http://schemas.microsoft.com/office/powerpoint/2010/main" val="3389453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7996C8AF-9D15-4543-8350-466B32E76528}"/>
              </a:ext>
            </a:extLst>
          </p:cNvPr>
          <p:cNvSpPr>
            <a:spLocks noGrp="1"/>
          </p:cNvSpPr>
          <p:nvPr>
            <p:ph type="title"/>
          </p:nvPr>
        </p:nvSpPr>
        <p:spPr/>
        <p:txBody>
          <a:bodyPr>
            <a:normAutofit fontScale="90000"/>
          </a:bodyPr>
          <a:lstStyle/>
          <a:p>
            <a:r>
              <a:rPr lang="es-MX" dirty="0"/>
              <a:t>Indicadores de Vigilancia de PFA</a:t>
            </a:r>
            <a:endParaRPr lang="es-CO" dirty="0"/>
          </a:p>
        </p:txBody>
      </p:sp>
      <p:pic>
        <p:nvPicPr>
          <p:cNvPr id="3" name="Marcador de contenido 2">
            <a:extLst>
              <a:ext uri="{FF2B5EF4-FFF2-40B4-BE49-F238E27FC236}">
                <a16:creationId xmlns:a16="http://schemas.microsoft.com/office/drawing/2014/main" id="{1E305055-6E7B-4818-8C0A-85589F4206D0}"/>
              </a:ext>
            </a:extLst>
          </p:cNvPr>
          <p:cNvPicPr>
            <a:picLocks noGrp="1" noChangeAspect="1"/>
          </p:cNvPicPr>
          <p:nvPr>
            <p:ph sz="quarter" idx="10"/>
          </p:nvPr>
        </p:nvPicPr>
        <p:blipFill rotWithShape="1">
          <a:blip r:embed="rId3"/>
          <a:srcRect l="32787" t="10729" r="30556" b="10124"/>
          <a:stretch/>
        </p:blipFill>
        <p:spPr>
          <a:xfrm>
            <a:off x="529634" y="1158923"/>
            <a:ext cx="3676932" cy="4540154"/>
          </a:xfrm>
          <a:prstGeom prst="rect">
            <a:avLst/>
          </a:prstGeom>
        </p:spPr>
      </p:pic>
      <p:sp>
        <p:nvSpPr>
          <p:cNvPr id="17" name="CuadroTexto 16">
            <a:extLst>
              <a:ext uri="{FF2B5EF4-FFF2-40B4-BE49-F238E27FC236}">
                <a16:creationId xmlns:a16="http://schemas.microsoft.com/office/drawing/2014/main" id="{E341FF5D-3831-4B5E-8F69-ED75C4EC56D0}"/>
              </a:ext>
            </a:extLst>
          </p:cNvPr>
          <p:cNvSpPr txBox="1"/>
          <p:nvPr/>
        </p:nvSpPr>
        <p:spPr>
          <a:xfrm>
            <a:off x="657225" y="974257"/>
            <a:ext cx="4614530" cy="369332"/>
          </a:xfrm>
          <a:prstGeom prst="rect">
            <a:avLst/>
          </a:prstGeom>
          <a:noFill/>
        </p:spPr>
        <p:txBody>
          <a:bodyPr wrap="square" rtlCol="0">
            <a:spAutoFit/>
          </a:bodyPr>
          <a:lstStyle/>
          <a:p>
            <a:r>
              <a:rPr lang="es-MX" b="1" dirty="0"/>
              <a:t>Tasa de Notificación en menores de 15 años </a:t>
            </a:r>
            <a:endParaRPr lang="es-CO" b="1" dirty="0"/>
          </a:p>
        </p:txBody>
      </p:sp>
      <p:pic>
        <p:nvPicPr>
          <p:cNvPr id="20" name="Imagen 19">
            <a:extLst>
              <a:ext uri="{FF2B5EF4-FFF2-40B4-BE49-F238E27FC236}">
                <a16:creationId xmlns:a16="http://schemas.microsoft.com/office/drawing/2014/main" id="{0EDDEAF1-D4AB-4151-96FF-8D35BDC8CD97}"/>
              </a:ext>
            </a:extLst>
          </p:cNvPr>
          <p:cNvPicPr>
            <a:picLocks noChangeAspect="1"/>
          </p:cNvPicPr>
          <p:nvPr/>
        </p:nvPicPr>
        <p:blipFill>
          <a:blip r:embed="rId4"/>
          <a:stretch>
            <a:fillRect/>
          </a:stretch>
        </p:blipFill>
        <p:spPr>
          <a:xfrm>
            <a:off x="834220" y="5699077"/>
            <a:ext cx="4037700" cy="646667"/>
          </a:xfrm>
          <a:prstGeom prst="rect">
            <a:avLst/>
          </a:prstGeom>
        </p:spPr>
      </p:pic>
      <p:pic>
        <p:nvPicPr>
          <p:cNvPr id="21" name="Imagen 20">
            <a:extLst>
              <a:ext uri="{FF2B5EF4-FFF2-40B4-BE49-F238E27FC236}">
                <a16:creationId xmlns:a16="http://schemas.microsoft.com/office/drawing/2014/main" id="{5A2B331E-C1FD-4223-8AB1-ED38BDAE4513}"/>
              </a:ext>
            </a:extLst>
          </p:cNvPr>
          <p:cNvPicPr>
            <a:picLocks noChangeAspect="1"/>
          </p:cNvPicPr>
          <p:nvPr/>
        </p:nvPicPr>
        <p:blipFill rotWithShape="1">
          <a:blip r:embed="rId5"/>
          <a:srcRect l="35549" t="11528" r="31105" b="12713"/>
          <a:stretch/>
        </p:blipFill>
        <p:spPr>
          <a:xfrm>
            <a:off x="6691691" y="1158923"/>
            <a:ext cx="3930235" cy="4540154"/>
          </a:xfrm>
          <a:prstGeom prst="rect">
            <a:avLst/>
          </a:prstGeom>
        </p:spPr>
      </p:pic>
      <p:sp>
        <p:nvSpPr>
          <p:cNvPr id="22" name="CuadroTexto 21">
            <a:extLst>
              <a:ext uri="{FF2B5EF4-FFF2-40B4-BE49-F238E27FC236}">
                <a16:creationId xmlns:a16="http://schemas.microsoft.com/office/drawing/2014/main" id="{4BCC4975-5756-4942-AD4A-D585A2C70475}"/>
              </a:ext>
            </a:extLst>
          </p:cNvPr>
          <p:cNvSpPr txBox="1"/>
          <p:nvPr/>
        </p:nvSpPr>
        <p:spPr>
          <a:xfrm>
            <a:off x="6250394" y="980926"/>
            <a:ext cx="5105178" cy="369332"/>
          </a:xfrm>
          <a:prstGeom prst="rect">
            <a:avLst/>
          </a:prstGeom>
          <a:noFill/>
        </p:spPr>
        <p:txBody>
          <a:bodyPr wrap="square" rtlCol="0">
            <a:spAutoFit/>
          </a:bodyPr>
          <a:lstStyle/>
          <a:p>
            <a:r>
              <a:rPr lang="es-MX" b="1" dirty="0"/>
              <a:t>% Casos con muestra de heces oportuna &lt; 14 días</a:t>
            </a:r>
            <a:endParaRPr lang="es-CO" b="1" dirty="0"/>
          </a:p>
        </p:txBody>
      </p:sp>
      <p:pic>
        <p:nvPicPr>
          <p:cNvPr id="24" name="Imagen 23">
            <a:extLst>
              <a:ext uri="{FF2B5EF4-FFF2-40B4-BE49-F238E27FC236}">
                <a16:creationId xmlns:a16="http://schemas.microsoft.com/office/drawing/2014/main" id="{6476A133-0763-4C5F-B91F-727F49220280}"/>
              </a:ext>
            </a:extLst>
          </p:cNvPr>
          <p:cNvPicPr>
            <a:picLocks noChangeAspect="1"/>
          </p:cNvPicPr>
          <p:nvPr/>
        </p:nvPicPr>
        <p:blipFill>
          <a:blip r:embed="rId6"/>
          <a:stretch>
            <a:fillRect/>
          </a:stretch>
        </p:blipFill>
        <p:spPr>
          <a:xfrm>
            <a:off x="7459511" y="5699077"/>
            <a:ext cx="2686943" cy="768398"/>
          </a:xfrm>
          <a:prstGeom prst="rect">
            <a:avLst/>
          </a:prstGeom>
        </p:spPr>
      </p:pic>
      <p:sp>
        <p:nvSpPr>
          <p:cNvPr id="25" name="Rectángulo 24">
            <a:extLst>
              <a:ext uri="{FF2B5EF4-FFF2-40B4-BE49-F238E27FC236}">
                <a16:creationId xmlns:a16="http://schemas.microsoft.com/office/drawing/2014/main" id="{985D1C8D-6A87-4DAB-B8A5-D3D224D9C44B}"/>
              </a:ext>
            </a:extLst>
          </p:cNvPr>
          <p:cNvSpPr/>
          <p:nvPr/>
        </p:nvSpPr>
        <p:spPr>
          <a:xfrm>
            <a:off x="2853070" y="1527271"/>
            <a:ext cx="1415772" cy="923330"/>
          </a:xfrm>
          <a:prstGeom prst="rect">
            <a:avLst/>
          </a:prstGeom>
          <a:noFill/>
        </p:spPr>
        <p:txBody>
          <a:bodyPr wrap="none" lIns="91440" tIns="45720" rIns="91440" bIns="45720">
            <a:spAutoFit/>
          </a:bodyPr>
          <a:lstStyle/>
          <a:p>
            <a:pPr algn="ctr"/>
            <a:r>
              <a:rPr lang="es-ES" sz="5400" b="1" cap="none" spc="0" dirty="0">
                <a:ln w="22225">
                  <a:solidFill>
                    <a:schemeClr val="accent4"/>
                  </a:solidFill>
                  <a:prstDash val="solid"/>
                </a:ln>
                <a:solidFill>
                  <a:srgbClr val="FFFF00"/>
                </a:solidFill>
                <a:effectLst/>
              </a:rPr>
              <a:t>0,66</a:t>
            </a:r>
          </a:p>
        </p:txBody>
      </p:sp>
      <p:sp>
        <p:nvSpPr>
          <p:cNvPr id="26" name="Rectángulo 25">
            <a:extLst>
              <a:ext uri="{FF2B5EF4-FFF2-40B4-BE49-F238E27FC236}">
                <a16:creationId xmlns:a16="http://schemas.microsoft.com/office/drawing/2014/main" id="{341802E3-5032-4477-B8F8-349AFBBE8F54}"/>
              </a:ext>
            </a:extLst>
          </p:cNvPr>
          <p:cNvSpPr/>
          <p:nvPr/>
        </p:nvSpPr>
        <p:spPr>
          <a:xfrm>
            <a:off x="9320505" y="1633247"/>
            <a:ext cx="1920719" cy="923330"/>
          </a:xfrm>
          <a:prstGeom prst="rect">
            <a:avLst/>
          </a:prstGeom>
          <a:noFill/>
        </p:spPr>
        <p:txBody>
          <a:bodyPr wrap="none" lIns="91440" tIns="45720" rIns="91440" bIns="45720">
            <a:spAutoFit/>
          </a:bodyPr>
          <a:lstStyle/>
          <a:p>
            <a:pPr algn="ctr"/>
            <a:r>
              <a:rPr lang="es-ES" sz="5400" b="1" cap="none" spc="0" dirty="0">
                <a:ln w="22225">
                  <a:solidFill>
                    <a:schemeClr val="accent4"/>
                  </a:solidFill>
                  <a:prstDash val="solid"/>
                </a:ln>
                <a:solidFill>
                  <a:srgbClr val="FFFF00"/>
                </a:solidFill>
                <a:effectLst/>
              </a:rPr>
              <a:t>69,4%</a:t>
            </a:r>
          </a:p>
        </p:txBody>
      </p:sp>
      <p:sp>
        <p:nvSpPr>
          <p:cNvPr id="27" name="CuadroTexto 26">
            <a:extLst>
              <a:ext uri="{FF2B5EF4-FFF2-40B4-BE49-F238E27FC236}">
                <a16:creationId xmlns:a16="http://schemas.microsoft.com/office/drawing/2014/main" id="{68FB71EC-A003-47F6-AA5E-9EFDF2BDE6DE}"/>
              </a:ext>
            </a:extLst>
          </p:cNvPr>
          <p:cNvSpPr txBox="1"/>
          <p:nvPr/>
        </p:nvSpPr>
        <p:spPr>
          <a:xfrm>
            <a:off x="1313895" y="6420781"/>
            <a:ext cx="5868140" cy="338554"/>
          </a:xfrm>
          <a:prstGeom prst="rect">
            <a:avLst/>
          </a:prstGeom>
          <a:noFill/>
        </p:spPr>
        <p:txBody>
          <a:bodyPr wrap="square" rtlCol="0">
            <a:spAutoFit/>
          </a:bodyPr>
          <a:lstStyle/>
          <a:p>
            <a:r>
              <a:rPr lang="es-CO" sz="1600" dirty="0"/>
              <a:t>*indicadores calculados a semana epidemiológica 40</a:t>
            </a:r>
          </a:p>
        </p:txBody>
      </p:sp>
    </p:spTree>
    <p:extLst>
      <p:ext uri="{BB962C8B-B14F-4D97-AF65-F5344CB8AC3E}">
        <p14:creationId xmlns:p14="http://schemas.microsoft.com/office/powerpoint/2010/main" val="16668473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12FA71FCFE6824CAD33B501C3F4DEA9" ma:contentTypeVersion="0" ma:contentTypeDescription="Crear nuevo documento." ma:contentTypeScope="" ma:versionID="5c0ff9131153c72c2cec0649222bae79">
  <xsd:schema xmlns:xsd="http://www.w3.org/2001/XMLSchema" xmlns:xs="http://www.w3.org/2001/XMLSchema" xmlns:p="http://schemas.microsoft.com/office/2006/metadata/properties" targetNamespace="http://schemas.microsoft.com/office/2006/metadata/properties" ma:root="true" ma:fieldsID="e003a7f0c3253a501f94ede70caf17e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697154C-B927-48E0-AC29-9042A20638B0}"/>
</file>

<file path=customXml/itemProps2.xml><?xml version="1.0" encoding="utf-8"?>
<ds:datastoreItem xmlns:ds="http://schemas.openxmlformats.org/officeDocument/2006/customXml" ds:itemID="{EFDCB70B-E401-4D10-9B93-38F3678CE339}"/>
</file>

<file path=customXml/itemProps3.xml><?xml version="1.0" encoding="utf-8"?>
<ds:datastoreItem xmlns:ds="http://schemas.openxmlformats.org/officeDocument/2006/customXml" ds:itemID="{726EF397-3D35-4553-9BAD-8CCB73E1E544}"/>
</file>

<file path=docProps/app.xml><?xml version="1.0" encoding="utf-8"?>
<Properties xmlns="http://schemas.openxmlformats.org/officeDocument/2006/extended-properties" xmlns:vt="http://schemas.openxmlformats.org/officeDocument/2006/docPropsVTypes">
  <TotalTime>4353</TotalTime>
  <Words>1221</Words>
  <Application>Microsoft Office PowerPoint</Application>
  <PresentationFormat>Panorámica</PresentationFormat>
  <Paragraphs>140</Paragraphs>
  <Slides>22</Slides>
  <Notes>15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Arial</vt:lpstr>
      <vt:lpstr>Calibri</vt:lpstr>
      <vt:lpstr>Helvetica</vt:lpstr>
      <vt:lpstr>Helvetica Neue</vt:lpstr>
      <vt:lpstr>Wingdings</vt:lpstr>
      <vt:lpstr>Tema de Office</vt:lpstr>
      <vt:lpstr>Presentación de PowerPoint</vt:lpstr>
      <vt:lpstr>Pre- Test</vt:lpstr>
      <vt:lpstr>Parálisis Flácida Aguda </vt:lpstr>
      <vt:lpstr>Introducción</vt:lpstr>
      <vt:lpstr>Presentación de PowerPoint</vt:lpstr>
      <vt:lpstr>DEFINICION DE CASO</vt:lpstr>
      <vt:lpstr>Lineamientos</vt:lpstr>
      <vt:lpstr>Indicadores de Vigilancia de PFA</vt:lpstr>
      <vt:lpstr>Indicadores de Vigilancia de PFA</vt:lpstr>
      <vt:lpstr>Indicadores de Vigilancia de PFA</vt:lpstr>
      <vt:lpstr>Cobertura de VOP Colombia, Septiembre 2020</vt:lpstr>
      <vt:lpstr>Recomendaciones</vt:lpstr>
      <vt:lpstr>TALLER</vt:lpstr>
      <vt:lpstr>TALLER</vt:lpstr>
      <vt:lpstr>Sarampión y rubéola </vt:lpstr>
      <vt:lpstr>Definiciones Operativas </vt:lpstr>
      <vt:lpstr>Líneas de Tiempo</vt:lpstr>
      <vt:lpstr>Indicadores</vt:lpstr>
      <vt:lpstr>Indicadores</vt:lpstr>
      <vt:lpstr>Aspectos de la Vigilancia</vt:lpstr>
      <vt:lpstr>Recomendaciones</vt:lpstr>
      <vt:lpstr>Pos-Test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Santiago Valles Kurmen</dc:creator>
  <cp:lastModifiedBy>Yenny Zulima Vasquez Alejo</cp:lastModifiedBy>
  <cp:revision>142</cp:revision>
  <dcterms:created xsi:type="dcterms:W3CDTF">2019-01-30T14:38:17Z</dcterms:created>
  <dcterms:modified xsi:type="dcterms:W3CDTF">2020-10-16T19:07:51Z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0x010100612FA71FCFE6824CAD33B501C3F4DEA9</vt:lpwstr>
  </property>
</Properties>
</file>